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91" r:id="rId3"/>
    <p:sldId id="293" r:id="rId4"/>
    <p:sldId id="294" r:id="rId5"/>
    <p:sldId id="295" r:id="rId6"/>
    <p:sldId id="296" r:id="rId7"/>
    <p:sldId id="29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F22110-13D8-4799-919B-1E96118D1411}" type="datetimeFigureOut">
              <a:rPr lang="ru-RU" smtClean="0"/>
              <a:pPr/>
              <a:t>14.05.2025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88BF81-B987-4636-AE6A-73DDF23B14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99357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7"/>
          <p:cNvSpPr txBox="1">
            <a:spLocks noChangeArrowheads="1"/>
          </p:cNvSpPr>
          <p:nvPr/>
        </p:nvSpPr>
        <p:spPr bwMode="auto">
          <a:xfrm>
            <a:off x="1785918" y="2786058"/>
            <a:ext cx="6336704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3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60000"/>
              <a:buFont typeface="Wingdings" pitchFamily="2" charset="2"/>
              <a:buChar char="q"/>
              <a:defRPr sz="2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Char char="n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000" dirty="0" smtClean="0">
                <a:solidFill>
                  <a:srgbClr val="0070C0"/>
                </a:solidFill>
                <a:latin typeface="Arial Black" pitchFamily="34" charset="0"/>
                <a:cs typeface="Arial" charset="0"/>
              </a:rPr>
              <a:t>Обзорно-информационный материал 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000" dirty="0" smtClean="0">
                <a:solidFill>
                  <a:srgbClr val="0070C0"/>
                </a:solidFill>
                <a:latin typeface="Arial Black" pitchFamily="34" charset="0"/>
                <a:cs typeface="Arial" charset="0"/>
              </a:rPr>
              <a:t>проведения в Брянской области мероприятий, посвященных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000" dirty="0" smtClean="0">
                <a:solidFill>
                  <a:srgbClr val="0070C0"/>
                </a:solidFill>
                <a:latin typeface="Arial Black" pitchFamily="34" charset="0"/>
                <a:cs typeface="Arial" charset="0"/>
              </a:rPr>
              <a:t>Всемирному дню охраны труда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2000" dirty="0" smtClean="0">
                <a:solidFill>
                  <a:srgbClr val="0070C0"/>
                </a:solidFill>
                <a:latin typeface="Arial Black" pitchFamily="34" charset="0"/>
                <a:cs typeface="Arial" charset="0"/>
              </a:rPr>
              <a:t>по теме </a:t>
            </a:r>
            <a:r>
              <a:rPr lang="ru-RU" sz="2000" b="1" dirty="0" smtClean="0">
                <a:solidFill>
                  <a:srgbClr val="0070C0"/>
                </a:solidFill>
                <a:latin typeface="Arial Black" pitchFamily="34" charset="0"/>
              </a:rPr>
              <a:t>«Революция в области охраны труда и техники безопасности: роль искусственного интеллекта и </a:t>
            </a:r>
            <a:r>
              <a:rPr lang="ru-RU" sz="2000" b="1" dirty="0" err="1" smtClean="0">
                <a:solidFill>
                  <a:srgbClr val="0070C0"/>
                </a:solidFill>
                <a:latin typeface="Arial Black" pitchFamily="34" charset="0"/>
              </a:rPr>
              <a:t>цифровизации</a:t>
            </a:r>
            <a:r>
              <a:rPr lang="ru-RU" sz="2000" b="1" dirty="0" smtClean="0">
                <a:solidFill>
                  <a:srgbClr val="0070C0"/>
                </a:solidFill>
                <a:latin typeface="Arial Black" pitchFamily="34" charset="0"/>
              </a:rPr>
              <a:t> на рабочем месте»</a:t>
            </a:r>
            <a:endParaRPr lang="ru-RU" altLang="ru-RU" sz="2000" dirty="0" smtClean="0">
              <a:solidFill>
                <a:srgbClr val="0070C0"/>
              </a:solidFill>
              <a:latin typeface="Arial Black" pitchFamily="34" charset="0"/>
              <a:cs typeface="Arial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altLang="ru-RU" sz="2000" dirty="0">
              <a:solidFill>
                <a:srgbClr val="004386"/>
              </a:solidFill>
              <a:latin typeface="Arial Black" panose="020B0A04020102020204" pitchFamily="34" charset="0"/>
              <a:cs typeface="Arial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857356" y="5643578"/>
            <a:ext cx="669674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504392" y="6209873"/>
            <a:ext cx="1368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2025 </a:t>
            </a:r>
            <a:r>
              <a:rPr lang="ru-RU" sz="1400" b="1" dirty="0"/>
              <a:t>г.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-2507209" y="2515096"/>
            <a:ext cx="6858002" cy="182780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79712" y="230590"/>
            <a:ext cx="5976664" cy="1841088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ДЕПАРТАМЕНТ </a:t>
            </a:r>
            <a:r>
              <a:rPr lang="ru-RU" b="1" dirty="0">
                <a:solidFill>
                  <a:schemeClr val="bg1"/>
                </a:solidFill>
              </a:rPr>
              <a:t>СОЦИАЛЬНОЙ </a:t>
            </a:r>
            <a:r>
              <a:rPr lang="ru-RU" b="1" dirty="0" smtClean="0">
                <a:solidFill>
                  <a:schemeClr val="bg1"/>
                </a:solidFill>
              </a:rPr>
              <a:t>ПОЛИТКИ И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ЗАНЯТОСТИ </a:t>
            </a:r>
            <a:r>
              <a:rPr lang="ru-RU" b="1" dirty="0">
                <a:solidFill>
                  <a:schemeClr val="bg1"/>
                </a:solidFill>
              </a:rPr>
              <a:t>НАСЕЛЕНИЯ </a:t>
            </a:r>
            <a:r>
              <a:rPr lang="ru-RU" b="1" dirty="0" smtClean="0">
                <a:solidFill>
                  <a:schemeClr val="bg1"/>
                </a:solidFill>
              </a:rPr>
              <a:t>БРЯНСКОЙ ОБЛАСТИ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совместно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с АДМИНИСТРАЦИЯМИ МУНИЦИАЛЬНЫХ ОБРАЗОВАНИЙ БРЯНСКОЙ ОБЛАСТИ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976" y="1357298"/>
            <a:ext cx="861789" cy="8051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24" y="214290"/>
            <a:ext cx="864097" cy="876099"/>
          </a:xfrm>
          <a:prstGeom prst="rect">
            <a:avLst/>
          </a:prstGeom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1857356" y="2428868"/>
            <a:ext cx="669674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3" name="Рисунок 12" descr="Всемирный день охраны труда 2024-тема определена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142852"/>
            <a:ext cx="1476377" cy="1100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0756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1714480" y="5214950"/>
            <a:ext cx="669674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-2507209" y="2515096"/>
            <a:ext cx="6858002" cy="182780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79712" y="230590"/>
            <a:ext cx="5976664" cy="1841088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/>
          </a:p>
          <a:p>
            <a:pPr algn="ctr"/>
            <a:r>
              <a:rPr lang="ru-RU" b="1" dirty="0" smtClean="0"/>
              <a:t>Карачевский муниципальный район </a:t>
            </a:r>
            <a:endParaRPr lang="ru-RU" b="1" dirty="0">
              <a:solidFill>
                <a:schemeClr val="bg1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857356" y="2428868"/>
            <a:ext cx="669674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6" name="Рисунок 15" descr="Всемирный день охраны труда 2024-тема определен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42852"/>
            <a:ext cx="1476377" cy="1100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2564904"/>
            <a:ext cx="3886602" cy="2435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9586" y="214290"/>
            <a:ext cx="114396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0756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-2507209" y="2515096"/>
            <a:ext cx="6858002" cy="182780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79712" y="230590"/>
            <a:ext cx="5976664" cy="1055270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/>
          </a:p>
          <a:p>
            <a:pPr algn="ctr"/>
            <a:r>
              <a:rPr lang="ru-RU" b="1" i="1" dirty="0" smtClean="0"/>
              <a:t>Совещание в формате «круглый стол» 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Рисунок 15" descr="Всемирный день охраны труда 2024-тема определен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42852"/>
            <a:ext cx="1476377" cy="1100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051720" y="1571612"/>
            <a:ext cx="61636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400" dirty="0" smtClean="0"/>
          </a:p>
          <a:p>
            <a:pPr algn="ctr"/>
            <a:r>
              <a:rPr lang="ru-RU" sz="1400" dirty="0" smtClean="0"/>
              <a:t>Администрация района </a:t>
            </a:r>
          </a:p>
          <a:p>
            <a:pPr algn="ctr"/>
            <a:r>
              <a:rPr lang="ru-RU" sz="1400" dirty="0" smtClean="0"/>
              <a:t>Зал заседаний 25 апреля 2025 года </a:t>
            </a:r>
            <a:endParaRPr lang="ru-RU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6300192" y="2996952"/>
            <a:ext cx="235745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 smtClean="0"/>
          </a:p>
          <a:p>
            <a:r>
              <a:rPr lang="ru-RU" sz="1400" dirty="0" smtClean="0"/>
              <a:t>Присутствовали специалисты по охране труда организаций района и представители профсоюзных организаций . Общее число участников совещания - 27 человек. </a:t>
            </a:r>
            <a:endParaRPr lang="ru-RU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376" y="188640"/>
            <a:ext cx="978793" cy="1100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35696" y="2564904"/>
            <a:ext cx="4219291" cy="2810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0756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-2507209" y="2515096"/>
            <a:ext cx="6858002" cy="182780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79712" y="230590"/>
            <a:ext cx="5976664" cy="1055270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/>
          </a:p>
          <a:p>
            <a:pPr algn="ctr"/>
            <a:r>
              <a:rPr lang="ru-RU" b="1" i="1" dirty="0" smtClean="0"/>
              <a:t>Публикация в районной газете «ЗАРЯ» 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Рисунок 15" descr="Всемирный день охраны труда 2024-тема определен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42852"/>
            <a:ext cx="1476377" cy="1100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6156176" y="2492896"/>
            <a:ext cx="235745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 smtClean="0"/>
          </a:p>
          <a:p>
            <a:r>
              <a:rPr lang="ru-RU" sz="1400" dirty="0" smtClean="0"/>
              <a:t>25 апреля 2025 года в районной газете «Заря» №16 опубликована статья главного специалиста по труду Кудрявцева Н.П. «Карачевский район – территория безопасного труда»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1628800"/>
            <a:ext cx="3744816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29586" y="214290"/>
            <a:ext cx="114396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0756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-2507209" y="2515096"/>
            <a:ext cx="6858002" cy="182780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79712" y="230590"/>
            <a:ext cx="5976664" cy="1055270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/>
          </a:p>
          <a:p>
            <a:pPr algn="ctr"/>
            <a:r>
              <a:rPr lang="ru-RU" b="1" i="1" dirty="0" smtClean="0"/>
              <a:t>АО «МЕТАКЛЭЙ» 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Рисунок 15" descr="Всемирный день охраны труда 2024-тема определен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42852"/>
            <a:ext cx="1476377" cy="1100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1979712" y="4797152"/>
            <a:ext cx="235745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 smtClean="0"/>
          </a:p>
          <a:p>
            <a:r>
              <a:rPr lang="ru-RU" dirty="0" smtClean="0"/>
              <a:t>Подведение итогов Дня охраны труда на предприятии 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42910" y="4572008"/>
            <a:ext cx="23574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6215074" y="4572008"/>
            <a:ext cx="23574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41236" y="188641"/>
            <a:ext cx="1089031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1628800"/>
            <a:ext cx="3247188" cy="2434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/>
          <p:nvPr/>
        </p:nvSpPr>
        <p:spPr>
          <a:xfrm>
            <a:off x="5580112" y="1844824"/>
            <a:ext cx="31683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Инструктаж по </a:t>
            </a:r>
            <a:r>
              <a:rPr lang="ru-RU" dirty="0" err="1" smtClean="0"/>
              <a:t>электробезопасности</a:t>
            </a:r>
            <a:r>
              <a:rPr lang="ru-RU" dirty="0" smtClean="0"/>
              <a:t> с электротехническим персоналом предприятия </a:t>
            </a:r>
            <a:endParaRPr lang="ru-RU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8104" y="4077072"/>
            <a:ext cx="3440467" cy="2330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0756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-2507209" y="2515096"/>
            <a:ext cx="6858002" cy="182780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79712" y="230590"/>
            <a:ext cx="5976664" cy="1055270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/>
          </a:p>
          <a:p>
            <a:pPr algn="ctr"/>
            <a:r>
              <a:rPr lang="ru-RU" b="1" dirty="0" smtClean="0"/>
              <a:t>АО «Карачевский завод «</a:t>
            </a:r>
            <a:r>
              <a:rPr lang="ru-RU" b="1" dirty="0" err="1" smtClean="0"/>
              <a:t>Электродеталь</a:t>
            </a:r>
            <a:r>
              <a:rPr lang="ru-RU" b="1" dirty="0" smtClean="0"/>
              <a:t>» 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6" name="Рисунок 15" descr="Всемирный день охраны труда 2024-тема определен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42852"/>
            <a:ext cx="1476377" cy="1100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1785926"/>
            <a:ext cx="2805997" cy="3743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39254" y="1556792"/>
            <a:ext cx="2747588" cy="2060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3714752"/>
            <a:ext cx="1851187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4211960" y="3212976"/>
            <a:ext cx="20162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Учебные тренировки </a:t>
            </a:r>
          </a:p>
          <a:p>
            <a:pPr algn="ctr"/>
            <a:r>
              <a:rPr lang="ru-RU" dirty="0" smtClean="0"/>
              <a:t>по охране </a:t>
            </a:r>
            <a:r>
              <a:rPr lang="ru-RU" dirty="0" smtClean="0"/>
              <a:t>труда, оказанию первой помощи пострадавшим </a:t>
            </a:r>
            <a:endParaRPr lang="ru-RU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29586" y="214290"/>
            <a:ext cx="114396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0756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1714480" y="4929198"/>
            <a:ext cx="669674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-2507209" y="2515096"/>
            <a:ext cx="6858002" cy="182780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79712" y="230590"/>
            <a:ext cx="5976664" cy="2412592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Проводимая в районе большая профилактическая работа по снижению уровня производственного травматизма и профессиональной заболеваемости как со стороны администрации района так и со стороны работодателей дала положительные результаты. </a:t>
            </a:r>
            <a:endParaRPr lang="ru-RU" b="1" dirty="0" smtClean="0"/>
          </a:p>
          <a:p>
            <a:r>
              <a:rPr lang="ru-RU" b="1" dirty="0" smtClean="0"/>
              <a:t>За </a:t>
            </a:r>
            <a:r>
              <a:rPr lang="ru-RU" b="1" dirty="0" smtClean="0"/>
              <a:t>2024 год в районе не зарегистрирован несчастный случай на производстве и не выявлено фактов профессиональной заболеваемости. </a:t>
            </a:r>
            <a:endParaRPr lang="ru-RU" b="1" dirty="0">
              <a:solidFill>
                <a:schemeClr val="bg1"/>
              </a:solidFill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785918" y="2714620"/>
            <a:ext cx="669674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6" name="Рисунок 15" descr="Всемирный день охраны труда 2024-тема определен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42852"/>
            <a:ext cx="1476377" cy="1100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123728" y="2708920"/>
            <a:ext cx="64294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dirty="0" smtClean="0"/>
          </a:p>
          <a:p>
            <a:pPr algn="just"/>
            <a:r>
              <a:rPr lang="ru-RU" dirty="0" smtClean="0"/>
              <a:t>Целями дальнейшей работы в улучшении условий и охраны труда являются недопущение случаев производственного травматизма и снижение численности работников, занятых в неблагоприятных условиях труда на 10 % ежегодно. 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9586" y="214290"/>
            <a:ext cx="114396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807560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1251</TotalTime>
  <Words>236</Words>
  <Application>Microsoft Office PowerPoint</Application>
  <PresentationFormat>Экран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Zhuneva_VV</dc:creator>
  <cp:lastModifiedBy>Starovoitova</cp:lastModifiedBy>
  <cp:revision>95</cp:revision>
  <dcterms:created xsi:type="dcterms:W3CDTF">2023-04-14T05:17:09Z</dcterms:created>
  <dcterms:modified xsi:type="dcterms:W3CDTF">2025-05-14T13:28:53Z</dcterms:modified>
</cp:coreProperties>
</file>