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7" r:id="rId1"/>
  </p:sldMasterIdLst>
  <p:notesMasterIdLst>
    <p:notesMasterId r:id="rId7"/>
  </p:notesMasterIdLst>
  <p:sldIdLst>
    <p:sldId id="256" r:id="rId2"/>
    <p:sldId id="313" r:id="rId3"/>
    <p:sldId id="293" r:id="rId4"/>
    <p:sldId id="312" r:id="rId5"/>
    <p:sldId id="297" r:id="rId6"/>
  </p:sldIdLst>
  <p:sldSz cx="9906000" cy="6858000" type="A4"/>
  <p:notesSz cx="9944100" cy="6805613"/>
  <p:defaultTextStyle>
    <a:defPPr>
      <a:defRPr lang="x-none"/>
    </a:defPPr>
    <a:lvl1pPr marL="0" algn="l" defTabSz="60350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1752" algn="l" defTabSz="60350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3504" algn="l" defTabSz="60350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05256" algn="l" defTabSz="60350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07008" algn="l" defTabSz="60350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08760" algn="l" defTabSz="60350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10512" algn="l" defTabSz="60350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12264" algn="l" defTabSz="60350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14016" algn="l" defTabSz="60350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D60093"/>
    <a:srgbClr val="800080"/>
    <a:srgbClr val="FF3300"/>
    <a:srgbClr val="FF66CC"/>
    <a:srgbClr val="FF6699"/>
    <a:srgbClr val="FF66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/>
    <p:restoredTop sz="94698"/>
  </p:normalViewPr>
  <p:slideViewPr>
    <p:cSldViewPr>
      <p:cViewPr>
        <p:scale>
          <a:sx n="88" d="100"/>
          <a:sy n="88" d="100"/>
        </p:scale>
        <p:origin x="-1482" y="-72"/>
      </p:cViewPr>
      <p:guideLst>
        <p:guide orient="horz" pos="2160"/>
        <p:guide pos="13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110" cy="339962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3397" y="0"/>
            <a:ext cx="4309110" cy="339962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r">
              <a:defRPr sz="1200"/>
            </a:lvl1pPr>
          </a:lstStyle>
          <a:p>
            <a:fld id="{FE3D3FBE-C281-4CEF-844E-A9E572019DF9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30550" y="511175"/>
            <a:ext cx="36830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2" tIns="45921" rIns="91842" bIns="4592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410" y="3232028"/>
            <a:ext cx="7955280" cy="3062845"/>
          </a:xfrm>
          <a:prstGeom prst="rect">
            <a:avLst/>
          </a:prstGeom>
        </p:spPr>
        <p:txBody>
          <a:bodyPr vert="horz" lIns="91842" tIns="45921" rIns="91842" bIns="4592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64055"/>
            <a:ext cx="4309110" cy="339962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3397" y="6464055"/>
            <a:ext cx="4309110" cy="339962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r">
              <a:defRPr sz="1200"/>
            </a:lvl1pPr>
          </a:lstStyle>
          <a:p>
            <a:fld id="{498F3B8E-F415-4351-80D4-321DF0A4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06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1CF48-8AD1-4E5D-9D8D-38B97F0B6857}" type="datetime1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F59D-196A-4CA4-981A-7B8ACCE28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635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633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20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80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11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11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11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842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70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812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350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8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8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9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8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0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F70FF60C-7341-964B-8440-4C1F2C70E6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5" y="221877"/>
            <a:ext cx="9730509" cy="6578974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781744" y="5594099"/>
            <a:ext cx="1504255" cy="303814"/>
          </a:xfrm>
          <a:prstGeom prst="rect">
            <a:avLst/>
          </a:prstGeom>
        </p:spPr>
        <p:txBody>
          <a:bodyPr vert="horz" wrap="square" lIns="0" tIns="11316" rIns="0" bIns="0" rtlCol="0">
            <a:spAutoFit/>
          </a:bodyPr>
          <a:lstStyle/>
          <a:p>
            <a:pPr marL="8382">
              <a:spcBef>
                <a:spcPts val="89"/>
              </a:spcBef>
            </a:pPr>
            <a:r>
              <a:rPr lang="ru-RU" sz="1400" spc="-10" dirty="0" smtClean="0">
                <a:solidFill>
                  <a:srgbClr val="616061"/>
                </a:solidFill>
                <a:latin typeface="Montserrat"/>
                <a:cs typeface="Montserrat"/>
              </a:rPr>
              <a:t>апрель</a:t>
            </a:r>
            <a:r>
              <a:rPr sz="1400" spc="-10" dirty="0" smtClean="0">
                <a:solidFill>
                  <a:srgbClr val="616061"/>
                </a:solidFill>
                <a:latin typeface="Montserrat"/>
                <a:cs typeface="Montserrat"/>
              </a:rPr>
              <a:t>,</a:t>
            </a:r>
            <a:r>
              <a:rPr sz="1400" spc="-43" dirty="0" smtClean="0">
                <a:solidFill>
                  <a:srgbClr val="616061"/>
                </a:solidFill>
                <a:latin typeface="Montserrat"/>
                <a:cs typeface="Montserrat"/>
              </a:rPr>
              <a:t> </a:t>
            </a:r>
            <a:r>
              <a:rPr sz="1900" b="1" spc="13" dirty="0" smtClean="0">
                <a:solidFill>
                  <a:srgbClr val="616061"/>
                </a:solidFill>
                <a:latin typeface="Montserrat-SemiBold"/>
                <a:cs typeface="Montserrat-SemiBold"/>
              </a:rPr>
              <a:t>202</a:t>
            </a:r>
            <a:r>
              <a:rPr lang="ru-RU" sz="1900" b="1" spc="13" dirty="0" smtClean="0">
                <a:solidFill>
                  <a:srgbClr val="616061"/>
                </a:solidFill>
                <a:latin typeface="Montserrat-SemiBold"/>
                <a:cs typeface="Montserrat-SemiBold"/>
              </a:rPr>
              <a:t>5</a:t>
            </a:r>
            <a:endParaRPr sz="1900" dirty="0">
              <a:latin typeface="Montserrat-SemiBold"/>
              <a:cs typeface="Montserrat-SemiBold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04801" y="1676400"/>
            <a:ext cx="4487048" cy="420987"/>
          </a:xfrm>
          <a:prstGeom prst="rect">
            <a:avLst/>
          </a:prstGeom>
        </p:spPr>
        <p:txBody>
          <a:bodyPr vert="horz" wrap="square" lIns="0" tIns="48616" rIns="0" bIns="0" rtlCol="0">
            <a:spAutoFit/>
          </a:bodyPr>
          <a:lstStyle/>
          <a:p>
            <a:pPr marL="8382" marR="3353" algn="ctr">
              <a:lnSpc>
                <a:spcPts val="2904"/>
              </a:lnSpc>
              <a:spcBef>
                <a:spcPts val="383"/>
              </a:spcBef>
              <a:tabLst>
                <a:tab pos="703669" algn="l"/>
                <a:tab pos="1931632" algn="l"/>
                <a:tab pos="2047304" algn="l"/>
                <a:tab pos="2942082" algn="l"/>
              </a:tabLst>
            </a:pP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-Medium"/>
              </a:rPr>
              <a:t>Субсидии работодателям</a:t>
            </a:r>
            <a:endParaRPr sz="2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-Medium"/>
              <a:cs typeface="Montserrat-Medium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8B189839-F567-C141-85A7-3182C767F6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73306"/>
            <a:ext cx="3578962" cy="277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2">
            <a:extLst>
              <a:ext uri="{FF2B5EF4-FFF2-40B4-BE49-F238E27FC236}">
                <a16:creationId xmlns:a16="http://schemas.microsoft.com/office/drawing/2014/main" xmlns="" id="{7E8CCDA7-6B73-544A-A642-AF3C1B554FA9}"/>
              </a:ext>
            </a:extLst>
          </p:cNvPr>
          <p:cNvSpPr/>
          <p:nvPr/>
        </p:nvSpPr>
        <p:spPr>
          <a:xfrm>
            <a:off x="7683" y="3514107"/>
            <a:ext cx="3794462" cy="3295650"/>
          </a:xfrm>
          <a:custGeom>
            <a:avLst/>
            <a:gdLst/>
            <a:ahLst/>
            <a:cxnLst/>
            <a:rect l="l" t="t" r="r" b="b"/>
            <a:pathLst>
              <a:path w="6226810" h="4394200">
                <a:moveTo>
                  <a:pt x="6036116" y="1600200"/>
                </a:moveTo>
                <a:lnTo>
                  <a:pt x="4322374" y="1600200"/>
                </a:lnTo>
                <a:lnTo>
                  <a:pt x="4384865" y="1612900"/>
                </a:lnTo>
                <a:lnTo>
                  <a:pt x="4504556" y="1612900"/>
                </a:lnTo>
                <a:lnTo>
                  <a:pt x="4617041" y="1638300"/>
                </a:lnTo>
                <a:lnTo>
                  <a:pt x="4670524" y="1638300"/>
                </a:lnTo>
                <a:lnTo>
                  <a:pt x="4771858" y="1663700"/>
                </a:lnTo>
                <a:lnTo>
                  <a:pt x="4819664" y="1676400"/>
                </a:lnTo>
                <a:lnTo>
                  <a:pt x="4865532" y="1701800"/>
                </a:lnTo>
                <a:lnTo>
                  <a:pt x="4909439" y="1714500"/>
                </a:lnTo>
                <a:lnTo>
                  <a:pt x="4951363" y="1739900"/>
                </a:lnTo>
                <a:lnTo>
                  <a:pt x="4991281" y="1752600"/>
                </a:lnTo>
                <a:lnTo>
                  <a:pt x="5029170" y="1778000"/>
                </a:lnTo>
                <a:lnTo>
                  <a:pt x="5065008" y="1803400"/>
                </a:lnTo>
                <a:lnTo>
                  <a:pt x="5098772" y="1828800"/>
                </a:lnTo>
                <a:lnTo>
                  <a:pt x="5130438" y="1854200"/>
                </a:lnTo>
                <a:lnTo>
                  <a:pt x="5159986" y="1879600"/>
                </a:lnTo>
                <a:lnTo>
                  <a:pt x="5212631" y="1943100"/>
                </a:lnTo>
                <a:lnTo>
                  <a:pt x="5239335" y="1981200"/>
                </a:lnTo>
                <a:lnTo>
                  <a:pt x="5263154" y="2019300"/>
                </a:lnTo>
                <a:lnTo>
                  <a:pt x="5284069" y="2057400"/>
                </a:lnTo>
                <a:lnTo>
                  <a:pt x="5302057" y="2095500"/>
                </a:lnTo>
                <a:lnTo>
                  <a:pt x="5317097" y="2146300"/>
                </a:lnTo>
                <a:lnTo>
                  <a:pt x="5329170" y="2197100"/>
                </a:lnTo>
                <a:lnTo>
                  <a:pt x="5338254" y="2235200"/>
                </a:lnTo>
                <a:lnTo>
                  <a:pt x="5344328" y="2286000"/>
                </a:lnTo>
                <a:lnTo>
                  <a:pt x="5347372" y="2336800"/>
                </a:lnTo>
                <a:lnTo>
                  <a:pt x="5347364" y="2387600"/>
                </a:lnTo>
                <a:lnTo>
                  <a:pt x="5344284" y="2438400"/>
                </a:lnTo>
                <a:lnTo>
                  <a:pt x="5338111" y="2501900"/>
                </a:lnTo>
                <a:lnTo>
                  <a:pt x="5328824" y="2552700"/>
                </a:lnTo>
                <a:lnTo>
                  <a:pt x="5316402" y="2603500"/>
                </a:lnTo>
                <a:lnTo>
                  <a:pt x="5302557" y="2654300"/>
                </a:lnTo>
                <a:lnTo>
                  <a:pt x="5286285" y="2692400"/>
                </a:lnTo>
                <a:lnTo>
                  <a:pt x="5267683" y="2743200"/>
                </a:lnTo>
                <a:lnTo>
                  <a:pt x="5246847" y="2781300"/>
                </a:lnTo>
                <a:lnTo>
                  <a:pt x="5223873" y="2832100"/>
                </a:lnTo>
                <a:lnTo>
                  <a:pt x="5198858" y="2870200"/>
                </a:lnTo>
                <a:lnTo>
                  <a:pt x="5171897" y="2908300"/>
                </a:lnTo>
                <a:lnTo>
                  <a:pt x="5143087" y="2946400"/>
                </a:lnTo>
                <a:lnTo>
                  <a:pt x="5112524" y="2984500"/>
                </a:lnTo>
                <a:lnTo>
                  <a:pt x="5080303" y="3009900"/>
                </a:lnTo>
                <a:lnTo>
                  <a:pt x="5046523" y="3048000"/>
                </a:lnTo>
                <a:lnTo>
                  <a:pt x="5011277" y="3073400"/>
                </a:lnTo>
                <a:lnTo>
                  <a:pt x="4974664" y="3111500"/>
                </a:lnTo>
                <a:lnTo>
                  <a:pt x="4936778" y="3136900"/>
                </a:lnTo>
                <a:lnTo>
                  <a:pt x="4897716" y="3162300"/>
                </a:lnTo>
                <a:lnTo>
                  <a:pt x="4857575" y="3187700"/>
                </a:lnTo>
                <a:lnTo>
                  <a:pt x="4816450" y="3213100"/>
                </a:lnTo>
                <a:lnTo>
                  <a:pt x="4774438" y="3238500"/>
                </a:lnTo>
                <a:lnTo>
                  <a:pt x="4731634" y="3251200"/>
                </a:lnTo>
                <a:lnTo>
                  <a:pt x="4688136" y="3276600"/>
                </a:lnTo>
                <a:lnTo>
                  <a:pt x="4417938" y="3352800"/>
                </a:lnTo>
                <a:lnTo>
                  <a:pt x="4372268" y="3352800"/>
                </a:lnTo>
                <a:lnTo>
                  <a:pt x="4326673" y="3365500"/>
                </a:lnTo>
                <a:lnTo>
                  <a:pt x="3403922" y="3365500"/>
                </a:lnTo>
                <a:lnTo>
                  <a:pt x="2695527" y="4394200"/>
                </a:lnTo>
                <a:lnTo>
                  <a:pt x="3762512" y="4394200"/>
                </a:lnTo>
                <a:lnTo>
                  <a:pt x="3866126" y="4254500"/>
                </a:lnTo>
                <a:lnTo>
                  <a:pt x="4250081" y="4254500"/>
                </a:lnTo>
                <a:lnTo>
                  <a:pt x="4308077" y="4241800"/>
                </a:lnTo>
                <a:lnTo>
                  <a:pt x="4421686" y="4241800"/>
                </a:lnTo>
                <a:lnTo>
                  <a:pt x="4477293" y="4229100"/>
                </a:lnTo>
                <a:lnTo>
                  <a:pt x="4532096" y="4229100"/>
                </a:lnTo>
                <a:lnTo>
                  <a:pt x="4793928" y="4165600"/>
                </a:lnTo>
                <a:lnTo>
                  <a:pt x="4941151" y="4127500"/>
                </a:lnTo>
                <a:lnTo>
                  <a:pt x="4988558" y="4102100"/>
                </a:lnTo>
                <a:lnTo>
                  <a:pt x="5035124" y="4089400"/>
                </a:lnTo>
                <a:lnTo>
                  <a:pt x="5080847" y="4064000"/>
                </a:lnTo>
                <a:lnTo>
                  <a:pt x="5125723" y="4051300"/>
                </a:lnTo>
                <a:lnTo>
                  <a:pt x="5169748" y="4025900"/>
                </a:lnTo>
                <a:lnTo>
                  <a:pt x="5212918" y="4000500"/>
                </a:lnTo>
                <a:lnTo>
                  <a:pt x="5255231" y="3975100"/>
                </a:lnTo>
                <a:lnTo>
                  <a:pt x="5296681" y="3949700"/>
                </a:lnTo>
                <a:lnTo>
                  <a:pt x="5337266" y="3924300"/>
                </a:lnTo>
                <a:lnTo>
                  <a:pt x="5376982" y="3898900"/>
                </a:lnTo>
                <a:lnTo>
                  <a:pt x="5415826" y="3873500"/>
                </a:lnTo>
                <a:lnTo>
                  <a:pt x="5453793" y="3848100"/>
                </a:lnTo>
                <a:lnTo>
                  <a:pt x="5490880" y="3822700"/>
                </a:lnTo>
                <a:lnTo>
                  <a:pt x="5527084" y="3797300"/>
                </a:lnTo>
                <a:lnTo>
                  <a:pt x="5562401" y="3759200"/>
                </a:lnTo>
                <a:lnTo>
                  <a:pt x="5596827" y="3733800"/>
                </a:lnTo>
                <a:lnTo>
                  <a:pt x="5630358" y="3708400"/>
                </a:lnTo>
                <a:lnTo>
                  <a:pt x="5662991" y="3670300"/>
                </a:lnTo>
                <a:lnTo>
                  <a:pt x="5694723" y="3644900"/>
                </a:lnTo>
                <a:lnTo>
                  <a:pt x="5725549" y="3606800"/>
                </a:lnTo>
                <a:lnTo>
                  <a:pt x="5755466" y="3581400"/>
                </a:lnTo>
                <a:lnTo>
                  <a:pt x="5784471" y="3543300"/>
                </a:lnTo>
                <a:lnTo>
                  <a:pt x="5812559" y="3505200"/>
                </a:lnTo>
                <a:lnTo>
                  <a:pt x="5839728" y="3479800"/>
                </a:lnTo>
                <a:lnTo>
                  <a:pt x="5865973" y="3441700"/>
                </a:lnTo>
                <a:lnTo>
                  <a:pt x="5891291" y="3403600"/>
                </a:lnTo>
                <a:lnTo>
                  <a:pt x="5915678" y="3365500"/>
                </a:lnTo>
                <a:lnTo>
                  <a:pt x="5939131" y="3340100"/>
                </a:lnTo>
                <a:lnTo>
                  <a:pt x="5961646" y="3302000"/>
                </a:lnTo>
                <a:lnTo>
                  <a:pt x="5983219" y="3263900"/>
                </a:lnTo>
                <a:lnTo>
                  <a:pt x="6003847" y="3225800"/>
                </a:lnTo>
                <a:lnTo>
                  <a:pt x="6023526" y="3187700"/>
                </a:lnTo>
                <a:lnTo>
                  <a:pt x="6042253" y="3149600"/>
                </a:lnTo>
                <a:lnTo>
                  <a:pt x="6060023" y="3124200"/>
                </a:lnTo>
                <a:lnTo>
                  <a:pt x="6076833" y="3086100"/>
                </a:lnTo>
                <a:lnTo>
                  <a:pt x="6092681" y="3048000"/>
                </a:lnTo>
                <a:lnTo>
                  <a:pt x="6107561" y="3009900"/>
                </a:lnTo>
                <a:lnTo>
                  <a:pt x="6121470" y="2971800"/>
                </a:lnTo>
                <a:lnTo>
                  <a:pt x="6134405" y="2933700"/>
                </a:lnTo>
                <a:lnTo>
                  <a:pt x="6146362" y="2895600"/>
                </a:lnTo>
                <a:lnTo>
                  <a:pt x="6157337" y="2857500"/>
                </a:lnTo>
                <a:lnTo>
                  <a:pt x="6167328" y="2819400"/>
                </a:lnTo>
                <a:lnTo>
                  <a:pt x="6179573" y="2768600"/>
                </a:lnTo>
                <a:lnTo>
                  <a:pt x="6190396" y="2717800"/>
                </a:lnTo>
                <a:lnTo>
                  <a:pt x="6199800" y="2667000"/>
                </a:lnTo>
                <a:lnTo>
                  <a:pt x="6207791" y="2628900"/>
                </a:lnTo>
                <a:lnTo>
                  <a:pt x="6214374" y="2578100"/>
                </a:lnTo>
                <a:lnTo>
                  <a:pt x="6219554" y="2527300"/>
                </a:lnTo>
                <a:lnTo>
                  <a:pt x="6223335" y="2476500"/>
                </a:lnTo>
                <a:lnTo>
                  <a:pt x="6225723" y="2425700"/>
                </a:lnTo>
                <a:lnTo>
                  <a:pt x="6226723" y="2374900"/>
                </a:lnTo>
                <a:lnTo>
                  <a:pt x="6226339" y="2324100"/>
                </a:lnTo>
                <a:lnTo>
                  <a:pt x="6224577" y="2273300"/>
                </a:lnTo>
                <a:lnTo>
                  <a:pt x="6221441" y="2235200"/>
                </a:lnTo>
                <a:lnTo>
                  <a:pt x="6216937" y="2184400"/>
                </a:lnTo>
                <a:lnTo>
                  <a:pt x="6211069" y="2133600"/>
                </a:lnTo>
                <a:lnTo>
                  <a:pt x="6203843" y="2082800"/>
                </a:lnTo>
                <a:lnTo>
                  <a:pt x="6195264" y="2044700"/>
                </a:lnTo>
                <a:lnTo>
                  <a:pt x="6185335" y="1993900"/>
                </a:lnTo>
                <a:lnTo>
                  <a:pt x="6174063" y="1943100"/>
                </a:lnTo>
                <a:lnTo>
                  <a:pt x="6161453" y="1905000"/>
                </a:lnTo>
                <a:lnTo>
                  <a:pt x="6147509" y="1854200"/>
                </a:lnTo>
                <a:lnTo>
                  <a:pt x="6132236" y="1816100"/>
                </a:lnTo>
                <a:lnTo>
                  <a:pt x="6115639" y="1765300"/>
                </a:lnTo>
                <a:lnTo>
                  <a:pt x="6097724" y="1727200"/>
                </a:lnTo>
                <a:lnTo>
                  <a:pt x="6078495" y="1676400"/>
                </a:lnTo>
                <a:lnTo>
                  <a:pt x="6057957" y="1638300"/>
                </a:lnTo>
                <a:lnTo>
                  <a:pt x="6036116" y="1600200"/>
                </a:lnTo>
                <a:close/>
              </a:path>
              <a:path w="6226810" h="4394200">
                <a:moveTo>
                  <a:pt x="3639253" y="0"/>
                </a:moveTo>
                <a:lnTo>
                  <a:pt x="2572161" y="0"/>
                </a:lnTo>
                <a:lnTo>
                  <a:pt x="2072619" y="723900"/>
                </a:lnTo>
                <a:lnTo>
                  <a:pt x="1490780" y="723900"/>
                </a:lnTo>
                <a:lnTo>
                  <a:pt x="1432793" y="736600"/>
                </a:lnTo>
                <a:lnTo>
                  <a:pt x="1375844" y="736600"/>
                </a:lnTo>
                <a:lnTo>
                  <a:pt x="1211190" y="774700"/>
                </a:lnTo>
                <a:lnTo>
                  <a:pt x="1158358" y="774700"/>
                </a:lnTo>
                <a:lnTo>
                  <a:pt x="1106545" y="787400"/>
                </a:lnTo>
                <a:lnTo>
                  <a:pt x="1055748" y="812800"/>
                </a:lnTo>
                <a:lnTo>
                  <a:pt x="909420" y="850900"/>
                </a:lnTo>
                <a:lnTo>
                  <a:pt x="862652" y="876300"/>
                </a:lnTo>
                <a:lnTo>
                  <a:pt x="816882" y="901700"/>
                </a:lnTo>
                <a:lnTo>
                  <a:pt x="772106" y="914400"/>
                </a:lnTo>
                <a:lnTo>
                  <a:pt x="728321" y="939800"/>
                </a:lnTo>
                <a:lnTo>
                  <a:pt x="685523" y="965200"/>
                </a:lnTo>
                <a:lnTo>
                  <a:pt x="643708" y="990600"/>
                </a:lnTo>
                <a:lnTo>
                  <a:pt x="602873" y="1003300"/>
                </a:lnTo>
                <a:lnTo>
                  <a:pt x="563014" y="1028700"/>
                </a:lnTo>
                <a:lnTo>
                  <a:pt x="524128" y="1066800"/>
                </a:lnTo>
                <a:lnTo>
                  <a:pt x="486210" y="1092200"/>
                </a:lnTo>
                <a:lnTo>
                  <a:pt x="449257" y="1117600"/>
                </a:lnTo>
                <a:lnTo>
                  <a:pt x="413266" y="1143000"/>
                </a:lnTo>
                <a:lnTo>
                  <a:pt x="378232" y="1168400"/>
                </a:lnTo>
                <a:lnTo>
                  <a:pt x="344153" y="1206500"/>
                </a:lnTo>
                <a:lnTo>
                  <a:pt x="311024" y="1231900"/>
                </a:lnTo>
                <a:lnTo>
                  <a:pt x="278842" y="1270000"/>
                </a:lnTo>
                <a:lnTo>
                  <a:pt x="247603" y="1295400"/>
                </a:lnTo>
                <a:lnTo>
                  <a:pt x="217303" y="1333500"/>
                </a:lnTo>
                <a:lnTo>
                  <a:pt x="187940" y="1358900"/>
                </a:lnTo>
                <a:lnTo>
                  <a:pt x="159508" y="1397000"/>
                </a:lnTo>
                <a:lnTo>
                  <a:pt x="132006" y="1435100"/>
                </a:lnTo>
                <a:lnTo>
                  <a:pt x="105428" y="1460500"/>
                </a:lnTo>
                <a:lnTo>
                  <a:pt x="79771" y="1498600"/>
                </a:lnTo>
                <a:lnTo>
                  <a:pt x="55032" y="1536700"/>
                </a:lnTo>
                <a:lnTo>
                  <a:pt x="31207" y="1562100"/>
                </a:lnTo>
                <a:lnTo>
                  <a:pt x="8292" y="1600200"/>
                </a:lnTo>
                <a:lnTo>
                  <a:pt x="0" y="1612900"/>
                </a:lnTo>
                <a:lnTo>
                  <a:pt x="0" y="3530600"/>
                </a:lnTo>
                <a:lnTo>
                  <a:pt x="2860" y="3530600"/>
                </a:lnTo>
                <a:lnTo>
                  <a:pt x="31145" y="3568700"/>
                </a:lnTo>
                <a:lnTo>
                  <a:pt x="50455" y="3594100"/>
                </a:lnTo>
                <a:lnTo>
                  <a:pt x="92176" y="3644900"/>
                </a:lnTo>
                <a:lnTo>
                  <a:pt x="138186" y="3695700"/>
                </a:lnTo>
                <a:lnTo>
                  <a:pt x="188670" y="3746500"/>
                </a:lnTo>
                <a:lnTo>
                  <a:pt x="243812" y="3797300"/>
                </a:lnTo>
                <a:lnTo>
                  <a:pt x="273186" y="3822700"/>
                </a:lnTo>
                <a:lnTo>
                  <a:pt x="303795" y="3848100"/>
                </a:lnTo>
                <a:lnTo>
                  <a:pt x="335659" y="3873500"/>
                </a:lnTo>
                <a:lnTo>
                  <a:pt x="368804" y="3886200"/>
                </a:lnTo>
                <a:lnTo>
                  <a:pt x="403250" y="3911600"/>
                </a:lnTo>
                <a:lnTo>
                  <a:pt x="439023" y="3937000"/>
                </a:lnTo>
                <a:lnTo>
                  <a:pt x="476144" y="3962400"/>
                </a:lnTo>
                <a:lnTo>
                  <a:pt x="514636" y="3987800"/>
                </a:lnTo>
                <a:lnTo>
                  <a:pt x="554523" y="4000500"/>
                </a:lnTo>
                <a:lnTo>
                  <a:pt x="595828" y="4025900"/>
                </a:lnTo>
                <a:lnTo>
                  <a:pt x="638574" y="4038600"/>
                </a:lnTo>
                <a:lnTo>
                  <a:pt x="682783" y="4064000"/>
                </a:lnTo>
                <a:lnTo>
                  <a:pt x="728479" y="4076700"/>
                </a:lnTo>
                <a:lnTo>
                  <a:pt x="775684" y="4102100"/>
                </a:lnTo>
                <a:lnTo>
                  <a:pt x="824423" y="4114800"/>
                </a:lnTo>
                <a:lnTo>
                  <a:pt x="874717" y="4140200"/>
                </a:lnTo>
                <a:lnTo>
                  <a:pt x="926590" y="4152900"/>
                </a:lnTo>
                <a:lnTo>
                  <a:pt x="1035165" y="4178300"/>
                </a:lnTo>
                <a:lnTo>
                  <a:pt x="1210443" y="4216400"/>
                </a:lnTo>
                <a:lnTo>
                  <a:pt x="1272273" y="4216400"/>
                </a:lnTo>
                <a:lnTo>
                  <a:pt x="1335842" y="4229100"/>
                </a:lnTo>
                <a:lnTo>
                  <a:pt x="1401175" y="4229100"/>
                </a:lnTo>
                <a:lnTo>
                  <a:pt x="1468293" y="4241800"/>
                </a:lnTo>
                <a:lnTo>
                  <a:pt x="2269393" y="4241800"/>
                </a:lnTo>
                <a:lnTo>
                  <a:pt x="2885470" y="3365500"/>
                </a:lnTo>
                <a:lnTo>
                  <a:pt x="1493165" y="3365500"/>
                </a:lnTo>
                <a:lnTo>
                  <a:pt x="1434211" y="3352800"/>
                </a:lnTo>
                <a:lnTo>
                  <a:pt x="1377056" y="3352800"/>
                </a:lnTo>
                <a:lnTo>
                  <a:pt x="1268238" y="3327400"/>
                </a:lnTo>
                <a:lnTo>
                  <a:pt x="1166893" y="3302000"/>
                </a:lnTo>
                <a:lnTo>
                  <a:pt x="1119080" y="3289300"/>
                </a:lnTo>
                <a:lnTo>
                  <a:pt x="1073204" y="3276600"/>
                </a:lnTo>
                <a:lnTo>
                  <a:pt x="1029289" y="3251200"/>
                </a:lnTo>
                <a:lnTo>
                  <a:pt x="987357" y="3238500"/>
                </a:lnTo>
                <a:lnTo>
                  <a:pt x="947430" y="3213100"/>
                </a:lnTo>
                <a:lnTo>
                  <a:pt x="909533" y="3200400"/>
                </a:lnTo>
                <a:lnTo>
                  <a:pt x="873687" y="3175000"/>
                </a:lnTo>
                <a:lnTo>
                  <a:pt x="839916" y="3149600"/>
                </a:lnTo>
                <a:lnTo>
                  <a:pt x="808243" y="3124200"/>
                </a:lnTo>
                <a:lnTo>
                  <a:pt x="778690" y="3098800"/>
                </a:lnTo>
                <a:lnTo>
                  <a:pt x="751281" y="3060700"/>
                </a:lnTo>
                <a:lnTo>
                  <a:pt x="726038" y="3035300"/>
                </a:lnTo>
                <a:lnTo>
                  <a:pt x="699364" y="2997200"/>
                </a:lnTo>
                <a:lnTo>
                  <a:pt x="675571" y="2959100"/>
                </a:lnTo>
                <a:lnTo>
                  <a:pt x="654678" y="2921000"/>
                </a:lnTo>
                <a:lnTo>
                  <a:pt x="636708" y="2870200"/>
                </a:lnTo>
                <a:lnTo>
                  <a:pt x="621682" y="2832100"/>
                </a:lnTo>
                <a:lnTo>
                  <a:pt x="609620" y="2781300"/>
                </a:lnTo>
                <a:lnTo>
                  <a:pt x="600545" y="2730500"/>
                </a:lnTo>
                <a:lnTo>
                  <a:pt x="594476" y="2679700"/>
                </a:lnTo>
                <a:lnTo>
                  <a:pt x="591435" y="2628900"/>
                </a:lnTo>
                <a:lnTo>
                  <a:pt x="591444" y="2578100"/>
                </a:lnTo>
                <a:lnTo>
                  <a:pt x="594523" y="2527300"/>
                </a:lnTo>
                <a:lnTo>
                  <a:pt x="600693" y="2476500"/>
                </a:lnTo>
                <a:lnTo>
                  <a:pt x="609976" y="2425700"/>
                </a:lnTo>
                <a:lnTo>
                  <a:pt x="622393" y="2374900"/>
                </a:lnTo>
                <a:lnTo>
                  <a:pt x="632752" y="2336800"/>
                </a:lnTo>
                <a:lnTo>
                  <a:pt x="644657" y="2298700"/>
                </a:lnTo>
                <a:lnTo>
                  <a:pt x="658127" y="2260600"/>
                </a:lnTo>
                <a:lnTo>
                  <a:pt x="673175" y="2222500"/>
                </a:lnTo>
                <a:lnTo>
                  <a:pt x="689819" y="2184400"/>
                </a:lnTo>
                <a:lnTo>
                  <a:pt x="708075" y="2146300"/>
                </a:lnTo>
                <a:lnTo>
                  <a:pt x="727957" y="2108200"/>
                </a:lnTo>
                <a:lnTo>
                  <a:pt x="749483" y="2070100"/>
                </a:lnTo>
                <a:lnTo>
                  <a:pt x="772668" y="2044700"/>
                </a:lnTo>
                <a:lnTo>
                  <a:pt x="797527" y="2006600"/>
                </a:lnTo>
                <a:lnTo>
                  <a:pt x="824078" y="1968500"/>
                </a:lnTo>
                <a:lnTo>
                  <a:pt x="852336" y="1943100"/>
                </a:lnTo>
                <a:lnTo>
                  <a:pt x="882316" y="1905000"/>
                </a:lnTo>
                <a:lnTo>
                  <a:pt x="914035" y="1879600"/>
                </a:lnTo>
                <a:lnTo>
                  <a:pt x="947509" y="1841500"/>
                </a:lnTo>
                <a:lnTo>
                  <a:pt x="982753" y="1816100"/>
                </a:lnTo>
                <a:lnTo>
                  <a:pt x="1019784" y="1790700"/>
                </a:lnTo>
                <a:lnTo>
                  <a:pt x="1058617" y="1765300"/>
                </a:lnTo>
                <a:lnTo>
                  <a:pt x="1099269" y="1739900"/>
                </a:lnTo>
                <a:lnTo>
                  <a:pt x="1141755" y="1714500"/>
                </a:lnTo>
                <a:lnTo>
                  <a:pt x="1186091" y="1701800"/>
                </a:lnTo>
                <a:lnTo>
                  <a:pt x="1232293" y="1676400"/>
                </a:lnTo>
                <a:lnTo>
                  <a:pt x="1280378" y="1663700"/>
                </a:lnTo>
                <a:lnTo>
                  <a:pt x="1382257" y="1638300"/>
                </a:lnTo>
                <a:lnTo>
                  <a:pt x="1491856" y="1612900"/>
                </a:lnTo>
                <a:lnTo>
                  <a:pt x="1549590" y="1600200"/>
                </a:lnTo>
                <a:lnTo>
                  <a:pt x="2534721" y="1600200"/>
                </a:lnTo>
                <a:lnTo>
                  <a:pt x="3639253" y="0"/>
                </a:lnTo>
                <a:close/>
              </a:path>
              <a:path w="6226810" h="4394200">
                <a:moveTo>
                  <a:pt x="4401513" y="723900"/>
                </a:moveTo>
                <a:lnTo>
                  <a:pt x="3669403" y="723900"/>
                </a:lnTo>
                <a:lnTo>
                  <a:pt x="1812206" y="3365500"/>
                </a:lnTo>
                <a:lnTo>
                  <a:pt x="2885470" y="3365500"/>
                </a:lnTo>
                <a:lnTo>
                  <a:pt x="4126552" y="1600200"/>
                </a:lnTo>
                <a:lnTo>
                  <a:pt x="6036116" y="1600200"/>
                </a:lnTo>
                <a:lnTo>
                  <a:pt x="6012975" y="1562100"/>
                </a:lnTo>
                <a:lnTo>
                  <a:pt x="5988541" y="1511300"/>
                </a:lnTo>
                <a:lnTo>
                  <a:pt x="5962817" y="1473200"/>
                </a:lnTo>
                <a:lnTo>
                  <a:pt x="5935810" y="1435100"/>
                </a:lnTo>
                <a:lnTo>
                  <a:pt x="5907524" y="1397000"/>
                </a:lnTo>
                <a:lnTo>
                  <a:pt x="5867892" y="1346200"/>
                </a:lnTo>
                <a:lnTo>
                  <a:pt x="5824061" y="1308100"/>
                </a:lnTo>
                <a:lnTo>
                  <a:pt x="5800513" y="1282700"/>
                </a:lnTo>
                <a:lnTo>
                  <a:pt x="5750036" y="1231900"/>
                </a:lnTo>
                <a:lnTo>
                  <a:pt x="5694900" y="1181100"/>
                </a:lnTo>
                <a:lnTo>
                  <a:pt x="5665527" y="1155700"/>
                </a:lnTo>
                <a:lnTo>
                  <a:pt x="5634920" y="1130300"/>
                </a:lnTo>
                <a:lnTo>
                  <a:pt x="5603057" y="1104900"/>
                </a:lnTo>
                <a:lnTo>
                  <a:pt x="5569913" y="1079500"/>
                </a:lnTo>
                <a:lnTo>
                  <a:pt x="5535467" y="1054100"/>
                </a:lnTo>
                <a:lnTo>
                  <a:pt x="5499695" y="1028700"/>
                </a:lnTo>
                <a:lnTo>
                  <a:pt x="5462574" y="1016000"/>
                </a:lnTo>
                <a:lnTo>
                  <a:pt x="5424081" y="990600"/>
                </a:lnTo>
                <a:lnTo>
                  <a:pt x="5384193" y="965200"/>
                </a:lnTo>
                <a:lnTo>
                  <a:pt x="5342888" y="952500"/>
                </a:lnTo>
                <a:lnTo>
                  <a:pt x="5300142" y="927100"/>
                </a:lnTo>
                <a:lnTo>
                  <a:pt x="5255932" y="914400"/>
                </a:lnTo>
                <a:lnTo>
                  <a:pt x="5210236" y="889000"/>
                </a:lnTo>
                <a:lnTo>
                  <a:pt x="5163030" y="876300"/>
                </a:lnTo>
                <a:lnTo>
                  <a:pt x="5114291" y="850900"/>
                </a:lnTo>
                <a:lnTo>
                  <a:pt x="5012124" y="825500"/>
                </a:lnTo>
                <a:lnTo>
                  <a:pt x="4903550" y="800100"/>
                </a:lnTo>
                <a:lnTo>
                  <a:pt x="4728275" y="762000"/>
                </a:lnTo>
                <a:lnTo>
                  <a:pt x="4666448" y="749300"/>
                </a:lnTo>
                <a:lnTo>
                  <a:pt x="4602881" y="749300"/>
                </a:lnTo>
                <a:lnTo>
                  <a:pt x="4537551" y="736600"/>
                </a:lnTo>
                <a:lnTo>
                  <a:pt x="4470437" y="736600"/>
                </a:lnTo>
                <a:lnTo>
                  <a:pt x="4401513" y="723900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">
            <a:extLst>
              <a:ext uri="{FF2B5EF4-FFF2-40B4-BE49-F238E27FC236}">
                <a16:creationId xmlns:a16="http://schemas.microsoft.com/office/drawing/2014/main" xmlns="" id="{BDF85312-D25B-9B40-ADC3-61FC7DB3A4EC}"/>
              </a:ext>
            </a:extLst>
          </p:cNvPr>
          <p:cNvSpPr/>
          <p:nvPr/>
        </p:nvSpPr>
        <p:spPr>
          <a:xfrm>
            <a:off x="6065129" y="5259"/>
            <a:ext cx="3840897" cy="3829050"/>
          </a:xfrm>
          <a:custGeom>
            <a:avLst/>
            <a:gdLst/>
            <a:ahLst/>
            <a:cxnLst/>
            <a:rect l="l" t="t" r="r" b="b"/>
            <a:pathLst>
              <a:path w="6303009" h="5105400">
                <a:moveTo>
                  <a:pt x="6302967" y="1130299"/>
                </a:moveTo>
                <a:lnTo>
                  <a:pt x="4733571" y="1130299"/>
                </a:lnTo>
                <a:lnTo>
                  <a:pt x="4792527" y="1142999"/>
                </a:lnTo>
                <a:lnTo>
                  <a:pt x="4849682" y="1142999"/>
                </a:lnTo>
                <a:lnTo>
                  <a:pt x="4958495" y="1168399"/>
                </a:lnTo>
                <a:lnTo>
                  <a:pt x="5059829" y="1193799"/>
                </a:lnTo>
                <a:lnTo>
                  <a:pt x="5107635" y="1206499"/>
                </a:lnTo>
                <a:lnTo>
                  <a:pt x="5153503" y="1219199"/>
                </a:lnTo>
                <a:lnTo>
                  <a:pt x="5197410" y="1244599"/>
                </a:lnTo>
                <a:lnTo>
                  <a:pt x="5239334" y="1257299"/>
                </a:lnTo>
                <a:lnTo>
                  <a:pt x="5279252" y="1282699"/>
                </a:lnTo>
                <a:lnTo>
                  <a:pt x="5317141" y="1295399"/>
                </a:lnTo>
                <a:lnTo>
                  <a:pt x="5352979" y="1320799"/>
                </a:lnTo>
                <a:lnTo>
                  <a:pt x="5386743" y="1346199"/>
                </a:lnTo>
                <a:lnTo>
                  <a:pt x="5418409" y="1371599"/>
                </a:lnTo>
                <a:lnTo>
                  <a:pt x="5447957" y="1396999"/>
                </a:lnTo>
                <a:lnTo>
                  <a:pt x="5475362" y="1435099"/>
                </a:lnTo>
                <a:lnTo>
                  <a:pt x="5500602" y="1460499"/>
                </a:lnTo>
                <a:lnTo>
                  <a:pt x="5527306" y="1498599"/>
                </a:lnTo>
                <a:lnTo>
                  <a:pt x="5551126" y="1536699"/>
                </a:lnTo>
                <a:lnTo>
                  <a:pt x="5572040" y="1574799"/>
                </a:lnTo>
                <a:lnTo>
                  <a:pt x="5590028" y="1625599"/>
                </a:lnTo>
                <a:lnTo>
                  <a:pt x="5605069" y="1663699"/>
                </a:lnTo>
                <a:lnTo>
                  <a:pt x="5617141" y="1714499"/>
                </a:lnTo>
                <a:lnTo>
                  <a:pt x="5626225" y="1765299"/>
                </a:lnTo>
                <a:lnTo>
                  <a:pt x="5632300" y="1816099"/>
                </a:lnTo>
                <a:lnTo>
                  <a:pt x="5635343" y="1866899"/>
                </a:lnTo>
                <a:lnTo>
                  <a:pt x="5635336" y="1917699"/>
                </a:lnTo>
                <a:lnTo>
                  <a:pt x="5632256" y="1968499"/>
                </a:lnTo>
                <a:lnTo>
                  <a:pt x="5626082" y="2019299"/>
                </a:lnTo>
                <a:lnTo>
                  <a:pt x="5616795" y="2070099"/>
                </a:lnTo>
                <a:lnTo>
                  <a:pt x="5604373" y="2120899"/>
                </a:lnTo>
                <a:lnTo>
                  <a:pt x="5590528" y="2171699"/>
                </a:lnTo>
                <a:lnTo>
                  <a:pt x="5574256" y="2222499"/>
                </a:lnTo>
                <a:lnTo>
                  <a:pt x="5555654" y="2260599"/>
                </a:lnTo>
                <a:lnTo>
                  <a:pt x="5534818" y="2311399"/>
                </a:lnTo>
                <a:lnTo>
                  <a:pt x="5511845" y="2349499"/>
                </a:lnTo>
                <a:lnTo>
                  <a:pt x="5486829" y="2387599"/>
                </a:lnTo>
                <a:lnTo>
                  <a:pt x="5459868" y="2425699"/>
                </a:lnTo>
                <a:lnTo>
                  <a:pt x="5431058" y="2463799"/>
                </a:lnTo>
                <a:lnTo>
                  <a:pt x="5400495" y="2501899"/>
                </a:lnTo>
                <a:lnTo>
                  <a:pt x="5368275" y="2539999"/>
                </a:lnTo>
                <a:lnTo>
                  <a:pt x="5334494" y="2565399"/>
                </a:lnTo>
                <a:lnTo>
                  <a:pt x="5299248" y="2603499"/>
                </a:lnTo>
                <a:lnTo>
                  <a:pt x="5262635" y="2628899"/>
                </a:lnTo>
                <a:lnTo>
                  <a:pt x="5224749" y="2654299"/>
                </a:lnTo>
                <a:lnTo>
                  <a:pt x="5185687" y="2692399"/>
                </a:lnTo>
                <a:lnTo>
                  <a:pt x="5145546" y="2717799"/>
                </a:lnTo>
                <a:lnTo>
                  <a:pt x="5104421" y="2730499"/>
                </a:lnTo>
                <a:lnTo>
                  <a:pt x="5062409" y="2755899"/>
                </a:lnTo>
                <a:lnTo>
                  <a:pt x="5019605" y="2781299"/>
                </a:lnTo>
                <a:lnTo>
                  <a:pt x="4932010" y="2806699"/>
                </a:lnTo>
                <a:lnTo>
                  <a:pt x="4887410" y="2832099"/>
                </a:lnTo>
                <a:lnTo>
                  <a:pt x="4751557" y="2870199"/>
                </a:lnTo>
                <a:lnTo>
                  <a:pt x="4705909" y="2870199"/>
                </a:lnTo>
                <a:lnTo>
                  <a:pt x="4660239" y="2882899"/>
                </a:lnTo>
                <a:lnTo>
                  <a:pt x="4614644" y="2882899"/>
                </a:lnTo>
                <a:lnTo>
                  <a:pt x="4569219" y="2895599"/>
                </a:lnTo>
                <a:lnTo>
                  <a:pt x="3691893" y="2895599"/>
                </a:lnTo>
                <a:lnTo>
                  <a:pt x="2166204" y="5105399"/>
                </a:lnTo>
                <a:lnTo>
                  <a:pt x="3233118" y="5105399"/>
                </a:lnTo>
                <a:lnTo>
                  <a:pt x="4154097" y="3771899"/>
                </a:lnTo>
                <a:lnTo>
                  <a:pt x="4653251" y="3771899"/>
                </a:lnTo>
                <a:lnTo>
                  <a:pt x="4709658" y="3759199"/>
                </a:lnTo>
                <a:lnTo>
                  <a:pt x="4765264" y="3759199"/>
                </a:lnTo>
                <a:lnTo>
                  <a:pt x="4874062" y="3733799"/>
                </a:lnTo>
                <a:lnTo>
                  <a:pt x="4927247" y="3733799"/>
                </a:lnTo>
                <a:lnTo>
                  <a:pt x="5131804" y="3682999"/>
                </a:lnTo>
                <a:lnTo>
                  <a:pt x="5180879" y="3657599"/>
                </a:lnTo>
                <a:lnTo>
                  <a:pt x="5276529" y="3632199"/>
                </a:lnTo>
                <a:lnTo>
                  <a:pt x="5323095" y="3606799"/>
                </a:lnTo>
                <a:lnTo>
                  <a:pt x="5368818" y="3594099"/>
                </a:lnTo>
                <a:lnTo>
                  <a:pt x="5413694" y="3568699"/>
                </a:lnTo>
                <a:lnTo>
                  <a:pt x="5457719" y="3543299"/>
                </a:lnTo>
                <a:lnTo>
                  <a:pt x="5500889" y="3530599"/>
                </a:lnTo>
                <a:lnTo>
                  <a:pt x="5543202" y="3505199"/>
                </a:lnTo>
                <a:lnTo>
                  <a:pt x="5584652" y="3479799"/>
                </a:lnTo>
                <a:lnTo>
                  <a:pt x="5625237" y="3454399"/>
                </a:lnTo>
                <a:lnTo>
                  <a:pt x="5664954" y="3428999"/>
                </a:lnTo>
                <a:lnTo>
                  <a:pt x="5703797" y="3403599"/>
                </a:lnTo>
                <a:lnTo>
                  <a:pt x="5741764" y="3378199"/>
                </a:lnTo>
                <a:lnTo>
                  <a:pt x="5778852" y="3340099"/>
                </a:lnTo>
                <a:lnTo>
                  <a:pt x="5815055" y="3314699"/>
                </a:lnTo>
                <a:lnTo>
                  <a:pt x="5850372" y="3289299"/>
                </a:lnTo>
                <a:lnTo>
                  <a:pt x="5884798" y="3263899"/>
                </a:lnTo>
                <a:lnTo>
                  <a:pt x="5918329" y="3225799"/>
                </a:lnTo>
                <a:lnTo>
                  <a:pt x="5950962" y="3200399"/>
                </a:lnTo>
                <a:lnTo>
                  <a:pt x="5982694" y="3162299"/>
                </a:lnTo>
                <a:lnTo>
                  <a:pt x="6013520" y="3136899"/>
                </a:lnTo>
                <a:lnTo>
                  <a:pt x="6043437" y="3098799"/>
                </a:lnTo>
                <a:lnTo>
                  <a:pt x="6072442" y="3060699"/>
                </a:lnTo>
                <a:lnTo>
                  <a:pt x="6100530" y="3035299"/>
                </a:lnTo>
                <a:lnTo>
                  <a:pt x="6127699" y="2997199"/>
                </a:lnTo>
                <a:lnTo>
                  <a:pt x="6153944" y="2959099"/>
                </a:lnTo>
                <a:lnTo>
                  <a:pt x="6179262" y="2933699"/>
                </a:lnTo>
                <a:lnTo>
                  <a:pt x="6203649" y="2895599"/>
                </a:lnTo>
                <a:lnTo>
                  <a:pt x="6227102" y="2857499"/>
                </a:lnTo>
                <a:lnTo>
                  <a:pt x="6249617" y="2819399"/>
                </a:lnTo>
                <a:lnTo>
                  <a:pt x="6271190" y="2781299"/>
                </a:lnTo>
                <a:lnTo>
                  <a:pt x="6291818" y="2755899"/>
                </a:lnTo>
                <a:lnTo>
                  <a:pt x="6302967" y="2730499"/>
                </a:lnTo>
                <a:lnTo>
                  <a:pt x="6302967" y="1130299"/>
                </a:lnTo>
                <a:close/>
              </a:path>
              <a:path w="6303009" h="5105400">
                <a:moveTo>
                  <a:pt x="3596901" y="0"/>
                </a:moveTo>
                <a:lnTo>
                  <a:pt x="2529940" y="0"/>
                </a:lnTo>
                <a:lnTo>
                  <a:pt x="2360590" y="241299"/>
                </a:lnTo>
                <a:lnTo>
                  <a:pt x="1897855" y="241299"/>
                </a:lnTo>
                <a:lnTo>
                  <a:pt x="1837780" y="253999"/>
                </a:lnTo>
                <a:lnTo>
                  <a:pt x="1720764" y="253999"/>
                </a:lnTo>
                <a:lnTo>
                  <a:pt x="1663816" y="266699"/>
                </a:lnTo>
                <a:lnTo>
                  <a:pt x="1607901" y="266699"/>
                </a:lnTo>
                <a:lnTo>
                  <a:pt x="1499162" y="292099"/>
                </a:lnTo>
                <a:lnTo>
                  <a:pt x="1293936" y="342899"/>
                </a:lnTo>
                <a:lnTo>
                  <a:pt x="1245161" y="368299"/>
                </a:lnTo>
                <a:lnTo>
                  <a:pt x="1150623" y="393699"/>
                </a:lnTo>
                <a:lnTo>
                  <a:pt x="1104853" y="419099"/>
                </a:lnTo>
                <a:lnTo>
                  <a:pt x="1060077" y="444499"/>
                </a:lnTo>
                <a:lnTo>
                  <a:pt x="1016292" y="457199"/>
                </a:lnTo>
                <a:lnTo>
                  <a:pt x="973494" y="482599"/>
                </a:lnTo>
                <a:lnTo>
                  <a:pt x="931679" y="507999"/>
                </a:lnTo>
                <a:lnTo>
                  <a:pt x="890844" y="533399"/>
                </a:lnTo>
                <a:lnTo>
                  <a:pt x="850985" y="558799"/>
                </a:lnTo>
                <a:lnTo>
                  <a:pt x="812099" y="584199"/>
                </a:lnTo>
                <a:lnTo>
                  <a:pt x="774181" y="609599"/>
                </a:lnTo>
                <a:lnTo>
                  <a:pt x="737228" y="634999"/>
                </a:lnTo>
                <a:lnTo>
                  <a:pt x="701237" y="673099"/>
                </a:lnTo>
                <a:lnTo>
                  <a:pt x="666203" y="698499"/>
                </a:lnTo>
                <a:lnTo>
                  <a:pt x="632124" y="723899"/>
                </a:lnTo>
                <a:lnTo>
                  <a:pt x="598995" y="761999"/>
                </a:lnTo>
                <a:lnTo>
                  <a:pt x="566813" y="787399"/>
                </a:lnTo>
                <a:lnTo>
                  <a:pt x="535574" y="825499"/>
                </a:lnTo>
                <a:lnTo>
                  <a:pt x="505274" y="850899"/>
                </a:lnTo>
                <a:lnTo>
                  <a:pt x="475911" y="888999"/>
                </a:lnTo>
                <a:lnTo>
                  <a:pt x="447480" y="914399"/>
                </a:lnTo>
                <a:lnTo>
                  <a:pt x="419977" y="952499"/>
                </a:lnTo>
                <a:lnTo>
                  <a:pt x="393399" y="990599"/>
                </a:lnTo>
                <a:lnTo>
                  <a:pt x="367742" y="1015999"/>
                </a:lnTo>
                <a:lnTo>
                  <a:pt x="343003" y="1054099"/>
                </a:lnTo>
                <a:lnTo>
                  <a:pt x="319178" y="1092199"/>
                </a:lnTo>
                <a:lnTo>
                  <a:pt x="296263" y="1130299"/>
                </a:lnTo>
                <a:lnTo>
                  <a:pt x="274254" y="1168399"/>
                </a:lnTo>
                <a:lnTo>
                  <a:pt x="253149" y="1193799"/>
                </a:lnTo>
                <a:lnTo>
                  <a:pt x="232943" y="1231899"/>
                </a:lnTo>
                <a:lnTo>
                  <a:pt x="213633" y="1269999"/>
                </a:lnTo>
                <a:lnTo>
                  <a:pt x="195214" y="1308099"/>
                </a:lnTo>
                <a:lnTo>
                  <a:pt x="177684" y="1346199"/>
                </a:lnTo>
                <a:lnTo>
                  <a:pt x="161039" y="1384299"/>
                </a:lnTo>
                <a:lnTo>
                  <a:pt x="145275" y="1422399"/>
                </a:lnTo>
                <a:lnTo>
                  <a:pt x="130388" y="1460499"/>
                </a:lnTo>
                <a:lnTo>
                  <a:pt x="116375" y="1485899"/>
                </a:lnTo>
                <a:lnTo>
                  <a:pt x="103231" y="1523999"/>
                </a:lnTo>
                <a:lnTo>
                  <a:pt x="90955" y="1562099"/>
                </a:lnTo>
                <a:lnTo>
                  <a:pt x="79541" y="1600199"/>
                </a:lnTo>
                <a:lnTo>
                  <a:pt x="68986" y="1638299"/>
                </a:lnTo>
                <a:lnTo>
                  <a:pt x="59287" y="1676399"/>
                </a:lnTo>
                <a:lnTo>
                  <a:pt x="47062" y="1727199"/>
                </a:lnTo>
                <a:lnTo>
                  <a:pt x="36258" y="1777999"/>
                </a:lnTo>
                <a:lnTo>
                  <a:pt x="26869" y="1828799"/>
                </a:lnTo>
                <a:lnTo>
                  <a:pt x="18892" y="1866899"/>
                </a:lnTo>
                <a:lnTo>
                  <a:pt x="12321" y="1917699"/>
                </a:lnTo>
                <a:lnTo>
                  <a:pt x="7151" y="1968499"/>
                </a:lnTo>
                <a:lnTo>
                  <a:pt x="3377" y="2019299"/>
                </a:lnTo>
                <a:lnTo>
                  <a:pt x="995" y="2070099"/>
                </a:lnTo>
                <a:lnTo>
                  <a:pt x="0" y="2120899"/>
                </a:lnTo>
                <a:lnTo>
                  <a:pt x="386" y="2171699"/>
                </a:lnTo>
                <a:lnTo>
                  <a:pt x="2149" y="2222499"/>
                </a:lnTo>
                <a:lnTo>
                  <a:pt x="5285" y="2260599"/>
                </a:lnTo>
                <a:lnTo>
                  <a:pt x="9788" y="2311399"/>
                </a:lnTo>
                <a:lnTo>
                  <a:pt x="15653" y="2362199"/>
                </a:lnTo>
                <a:lnTo>
                  <a:pt x="22876" y="2412999"/>
                </a:lnTo>
                <a:lnTo>
                  <a:pt x="31452" y="2451099"/>
                </a:lnTo>
                <a:lnTo>
                  <a:pt x="41376" y="2501899"/>
                </a:lnTo>
                <a:lnTo>
                  <a:pt x="52642" y="2552699"/>
                </a:lnTo>
                <a:lnTo>
                  <a:pt x="65247" y="2590799"/>
                </a:lnTo>
                <a:lnTo>
                  <a:pt x="79185" y="2641599"/>
                </a:lnTo>
                <a:lnTo>
                  <a:pt x="94452" y="2679699"/>
                </a:lnTo>
                <a:lnTo>
                  <a:pt x="111042" y="2730499"/>
                </a:lnTo>
                <a:lnTo>
                  <a:pt x="128951" y="2768599"/>
                </a:lnTo>
                <a:lnTo>
                  <a:pt x="148174" y="2819399"/>
                </a:lnTo>
                <a:lnTo>
                  <a:pt x="168706" y="2857499"/>
                </a:lnTo>
                <a:lnTo>
                  <a:pt x="190542" y="2895599"/>
                </a:lnTo>
                <a:lnTo>
                  <a:pt x="213677" y="2933699"/>
                </a:lnTo>
                <a:lnTo>
                  <a:pt x="238107" y="2984499"/>
                </a:lnTo>
                <a:lnTo>
                  <a:pt x="263827" y="3022599"/>
                </a:lnTo>
                <a:lnTo>
                  <a:pt x="290832" y="3060699"/>
                </a:lnTo>
                <a:lnTo>
                  <a:pt x="319116" y="3098799"/>
                </a:lnTo>
                <a:lnTo>
                  <a:pt x="358762" y="3149599"/>
                </a:lnTo>
                <a:lnTo>
                  <a:pt x="380147" y="3162299"/>
                </a:lnTo>
                <a:lnTo>
                  <a:pt x="402605" y="3187699"/>
                </a:lnTo>
                <a:lnTo>
                  <a:pt x="450829" y="3238499"/>
                </a:lnTo>
                <a:lnTo>
                  <a:pt x="503618" y="3289299"/>
                </a:lnTo>
                <a:lnTo>
                  <a:pt x="561158" y="3340099"/>
                </a:lnTo>
                <a:lnTo>
                  <a:pt x="591766" y="3365499"/>
                </a:lnTo>
                <a:lnTo>
                  <a:pt x="623631" y="3390899"/>
                </a:lnTo>
                <a:lnTo>
                  <a:pt x="656775" y="3416299"/>
                </a:lnTo>
                <a:lnTo>
                  <a:pt x="691222" y="3441699"/>
                </a:lnTo>
                <a:lnTo>
                  <a:pt x="726994" y="3454399"/>
                </a:lnTo>
                <a:lnTo>
                  <a:pt x="764115" y="3479799"/>
                </a:lnTo>
                <a:lnTo>
                  <a:pt x="802607" y="3505199"/>
                </a:lnTo>
                <a:lnTo>
                  <a:pt x="842494" y="3530599"/>
                </a:lnTo>
                <a:lnTo>
                  <a:pt x="883799" y="3543299"/>
                </a:lnTo>
                <a:lnTo>
                  <a:pt x="926545" y="3568699"/>
                </a:lnTo>
                <a:lnTo>
                  <a:pt x="970754" y="3581399"/>
                </a:lnTo>
                <a:lnTo>
                  <a:pt x="1016450" y="3606799"/>
                </a:lnTo>
                <a:lnTo>
                  <a:pt x="1063655" y="3619499"/>
                </a:lnTo>
                <a:lnTo>
                  <a:pt x="1112394" y="3644899"/>
                </a:lnTo>
                <a:lnTo>
                  <a:pt x="1162688" y="3657599"/>
                </a:lnTo>
                <a:lnTo>
                  <a:pt x="1268036" y="3682999"/>
                </a:lnTo>
                <a:lnTo>
                  <a:pt x="1379883" y="3708399"/>
                </a:lnTo>
                <a:lnTo>
                  <a:pt x="1560244" y="3746499"/>
                </a:lnTo>
                <a:lnTo>
                  <a:pt x="1623813" y="3746499"/>
                </a:lnTo>
                <a:lnTo>
                  <a:pt x="1689146" y="3759199"/>
                </a:lnTo>
                <a:lnTo>
                  <a:pt x="1756264" y="3759199"/>
                </a:lnTo>
                <a:lnTo>
                  <a:pt x="1825192" y="3771899"/>
                </a:lnTo>
                <a:lnTo>
                  <a:pt x="2557364" y="3771899"/>
                </a:lnTo>
                <a:lnTo>
                  <a:pt x="3173441" y="2895599"/>
                </a:lnTo>
                <a:lnTo>
                  <a:pt x="1968567" y="2895599"/>
                </a:lnTo>
                <a:lnTo>
                  <a:pt x="1904351" y="2882899"/>
                </a:lnTo>
                <a:lnTo>
                  <a:pt x="1722182" y="2882899"/>
                </a:lnTo>
                <a:lnTo>
                  <a:pt x="1609695" y="2857499"/>
                </a:lnTo>
                <a:lnTo>
                  <a:pt x="1556209" y="2857499"/>
                </a:lnTo>
                <a:lnTo>
                  <a:pt x="1454864" y="2832099"/>
                </a:lnTo>
                <a:lnTo>
                  <a:pt x="1407051" y="2806699"/>
                </a:lnTo>
                <a:lnTo>
                  <a:pt x="1361175" y="2793999"/>
                </a:lnTo>
                <a:lnTo>
                  <a:pt x="1317260" y="2781299"/>
                </a:lnTo>
                <a:lnTo>
                  <a:pt x="1275328" y="2755899"/>
                </a:lnTo>
                <a:lnTo>
                  <a:pt x="1235401" y="2743199"/>
                </a:lnTo>
                <a:lnTo>
                  <a:pt x="1197504" y="2717799"/>
                </a:lnTo>
                <a:lnTo>
                  <a:pt x="1161658" y="2692399"/>
                </a:lnTo>
                <a:lnTo>
                  <a:pt x="1127887" y="2666999"/>
                </a:lnTo>
                <a:lnTo>
                  <a:pt x="1096214" y="2641599"/>
                </a:lnTo>
                <a:lnTo>
                  <a:pt x="1066661" y="2616199"/>
                </a:lnTo>
                <a:lnTo>
                  <a:pt x="1014009" y="2552699"/>
                </a:lnTo>
                <a:lnTo>
                  <a:pt x="987335" y="2514599"/>
                </a:lnTo>
                <a:lnTo>
                  <a:pt x="963542" y="2476499"/>
                </a:lnTo>
                <a:lnTo>
                  <a:pt x="942649" y="2438399"/>
                </a:lnTo>
                <a:lnTo>
                  <a:pt x="924679" y="2400299"/>
                </a:lnTo>
                <a:lnTo>
                  <a:pt x="909653" y="2349499"/>
                </a:lnTo>
                <a:lnTo>
                  <a:pt x="897591" y="2298699"/>
                </a:lnTo>
                <a:lnTo>
                  <a:pt x="888516" y="2260599"/>
                </a:lnTo>
                <a:lnTo>
                  <a:pt x="882447" y="2209799"/>
                </a:lnTo>
                <a:lnTo>
                  <a:pt x="879406" y="2158999"/>
                </a:lnTo>
                <a:lnTo>
                  <a:pt x="879415" y="2108199"/>
                </a:lnTo>
                <a:lnTo>
                  <a:pt x="882494" y="2057399"/>
                </a:lnTo>
                <a:lnTo>
                  <a:pt x="888664" y="1993899"/>
                </a:lnTo>
                <a:lnTo>
                  <a:pt x="897948" y="1943099"/>
                </a:lnTo>
                <a:lnTo>
                  <a:pt x="910364" y="1892299"/>
                </a:lnTo>
                <a:lnTo>
                  <a:pt x="920723" y="1854199"/>
                </a:lnTo>
                <a:lnTo>
                  <a:pt x="932628" y="1816099"/>
                </a:lnTo>
                <a:lnTo>
                  <a:pt x="946098" y="1777999"/>
                </a:lnTo>
                <a:lnTo>
                  <a:pt x="961146" y="1739899"/>
                </a:lnTo>
                <a:lnTo>
                  <a:pt x="977790" y="1701799"/>
                </a:lnTo>
                <a:lnTo>
                  <a:pt x="996046" y="1663699"/>
                </a:lnTo>
                <a:lnTo>
                  <a:pt x="1015928" y="1638299"/>
                </a:lnTo>
                <a:lnTo>
                  <a:pt x="1037454" y="1600199"/>
                </a:lnTo>
                <a:lnTo>
                  <a:pt x="1060639" y="1562099"/>
                </a:lnTo>
                <a:lnTo>
                  <a:pt x="1085498" y="1523999"/>
                </a:lnTo>
                <a:lnTo>
                  <a:pt x="1112049" y="1498599"/>
                </a:lnTo>
                <a:lnTo>
                  <a:pt x="1140307" y="1460499"/>
                </a:lnTo>
                <a:lnTo>
                  <a:pt x="1170287" y="1435099"/>
                </a:lnTo>
                <a:lnTo>
                  <a:pt x="1202006" y="1396999"/>
                </a:lnTo>
                <a:lnTo>
                  <a:pt x="1235480" y="1371599"/>
                </a:lnTo>
                <a:lnTo>
                  <a:pt x="1270724" y="1346199"/>
                </a:lnTo>
                <a:lnTo>
                  <a:pt x="1307755" y="1308099"/>
                </a:lnTo>
                <a:lnTo>
                  <a:pt x="1346588" y="1282699"/>
                </a:lnTo>
                <a:lnTo>
                  <a:pt x="1387240" y="1257299"/>
                </a:lnTo>
                <a:lnTo>
                  <a:pt x="1429726" y="1244599"/>
                </a:lnTo>
                <a:lnTo>
                  <a:pt x="1474062" y="1219199"/>
                </a:lnTo>
                <a:lnTo>
                  <a:pt x="1520264" y="1206499"/>
                </a:lnTo>
                <a:lnTo>
                  <a:pt x="1568349" y="1181099"/>
                </a:lnTo>
                <a:lnTo>
                  <a:pt x="1670228" y="1155699"/>
                </a:lnTo>
                <a:lnTo>
                  <a:pt x="1779827" y="1130299"/>
                </a:lnTo>
                <a:lnTo>
                  <a:pt x="2822692" y="1130299"/>
                </a:lnTo>
                <a:lnTo>
                  <a:pt x="3596901" y="0"/>
                </a:lnTo>
                <a:close/>
              </a:path>
              <a:path w="6303009" h="5105400">
                <a:moveTo>
                  <a:pt x="4758408" y="253999"/>
                </a:moveTo>
                <a:lnTo>
                  <a:pt x="3957374" y="253999"/>
                </a:lnTo>
                <a:lnTo>
                  <a:pt x="2100177" y="2895599"/>
                </a:lnTo>
                <a:lnTo>
                  <a:pt x="3173441" y="2895599"/>
                </a:lnTo>
                <a:lnTo>
                  <a:pt x="4414523" y="1130299"/>
                </a:lnTo>
                <a:lnTo>
                  <a:pt x="6302967" y="1130299"/>
                </a:lnTo>
                <a:lnTo>
                  <a:pt x="6302967" y="1079499"/>
                </a:lnTo>
                <a:lnTo>
                  <a:pt x="6300946" y="1079499"/>
                </a:lnTo>
                <a:lnTo>
                  <a:pt x="6276512" y="1041399"/>
                </a:lnTo>
                <a:lnTo>
                  <a:pt x="6250788" y="1003299"/>
                </a:lnTo>
                <a:lnTo>
                  <a:pt x="6223781" y="965199"/>
                </a:lnTo>
                <a:lnTo>
                  <a:pt x="6195495" y="927099"/>
                </a:lnTo>
                <a:lnTo>
                  <a:pt x="6155863" y="876299"/>
                </a:lnTo>
                <a:lnTo>
                  <a:pt x="6112032" y="825499"/>
                </a:lnTo>
                <a:lnTo>
                  <a:pt x="6063816" y="774699"/>
                </a:lnTo>
                <a:lnTo>
                  <a:pt x="6011033" y="723899"/>
                </a:lnTo>
                <a:lnTo>
                  <a:pt x="5953498" y="673099"/>
                </a:lnTo>
                <a:lnTo>
                  <a:pt x="5922891" y="647699"/>
                </a:lnTo>
                <a:lnTo>
                  <a:pt x="5891028" y="622299"/>
                </a:lnTo>
                <a:lnTo>
                  <a:pt x="5857884" y="609599"/>
                </a:lnTo>
                <a:lnTo>
                  <a:pt x="5823438" y="584199"/>
                </a:lnTo>
                <a:lnTo>
                  <a:pt x="5787666" y="558799"/>
                </a:lnTo>
                <a:lnTo>
                  <a:pt x="5750545" y="533399"/>
                </a:lnTo>
                <a:lnTo>
                  <a:pt x="5712052" y="507999"/>
                </a:lnTo>
                <a:lnTo>
                  <a:pt x="5672164" y="495299"/>
                </a:lnTo>
                <a:lnTo>
                  <a:pt x="5630859" y="469899"/>
                </a:lnTo>
                <a:lnTo>
                  <a:pt x="5588113" y="457199"/>
                </a:lnTo>
                <a:lnTo>
                  <a:pt x="5543904" y="431799"/>
                </a:lnTo>
                <a:lnTo>
                  <a:pt x="5498207" y="419099"/>
                </a:lnTo>
                <a:lnTo>
                  <a:pt x="5451001" y="393699"/>
                </a:lnTo>
                <a:lnTo>
                  <a:pt x="5402262" y="380999"/>
                </a:lnTo>
                <a:lnTo>
                  <a:pt x="5351968" y="355599"/>
                </a:lnTo>
                <a:lnTo>
                  <a:pt x="5246620" y="330199"/>
                </a:lnTo>
                <a:lnTo>
                  <a:pt x="5076357" y="292099"/>
                </a:lnTo>
                <a:lnTo>
                  <a:pt x="5016246" y="279399"/>
                </a:lnTo>
                <a:lnTo>
                  <a:pt x="4954419" y="279399"/>
                </a:lnTo>
                <a:lnTo>
                  <a:pt x="4890852" y="266699"/>
                </a:lnTo>
                <a:lnTo>
                  <a:pt x="4825523" y="266699"/>
                </a:lnTo>
                <a:lnTo>
                  <a:pt x="4758408" y="253999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FEE2B23C-0F4A-E14D-B045-99691AF2B560}"/>
              </a:ext>
            </a:extLst>
          </p:cNvPr>
          <p:cNvGrpSpPr/>
          <p:nvPr/>
        </p:nvGrpSpPr>
        <p:grpSpPr>
          <a:xfrm>
            <a:off x="266286" y="308666"/>
            <a:ext cx="748192" cy="806645"/>
            <a:chOff x="634994" y="480009"/>
            <a:chExt cx="914452" cy="1075526"/>
          </a:xfrm>
        </p:grpSpPr>
        <p:pic>
          <p:nvPicPr>
            <p:cNvPr id="42" name="object 5">
              <a:extLst>
                <a:ext uri="{FF2B5EF4-FFF2-40B4-BE49-F238E27FC236}">
                  <a16:creationId xmlns:a16="http://schemas.microsoft.com/office/drawing/2014/main" xmlns="" id="{3C1635DE-3ACA-3444-B6CF-A7A11997A32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7218" y="1352696"/>
              <a:ext cx="163266" cy="78676"/>
            </a:xfrm>
            <a:prstGeom prst="rect">
              <a:avLst/>
            </a:prstGeom>
          </p:spPr>
        </p:pic>
        <p:pic>
          <p:nvPicPr>
            <p:cNvPr id="43" name="object 6">
              <a:extLst>
                <a:ext uri="{FF2B5EF4-FFF2-40B4-BE49-F238E27FC236}">
                  <a16:creationId xmlns:a16="http://schemas.microsoft.com/office/drawing/2014/main" xmlns="" id="{E186C12B-87BC-7246-9C93-4D8982F295D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2641" y="1353580"/>
              <a:ext cx="341118" cy="89957"/>
            </a:xfrm>
            <a:prstGeom prst="rect">
              <a:avLst/>
            </a:prstGeom>
          </p:spPr>
        </p:pic>
        <p:sp>
          <p:nvSpPr>
            <p:cNvPr id="44" name="object 7">
              <a:extLst>
                <a:ext uri="{FF2B5EF4-FFF2-40B4-BE49-F238E27FC236}">
                  <a16:creationId xmlns:a16="http://schemas.microsoft.com/office/drawing/2014/main" xmlns="" id="{032E5027-2433-EB45-B6E6-3B92793393CC}"/>
                </a:ext>
              </a:extLst>
            </p:cNvPr>
            <p:cNvSpPr/>
            <p:nvPr/>
          </p:nvSpPr>
          <p:spPr>
            <a:xfrm>
              <a:off x="1192096" y="1353577"/>
              <a:ext cx="62230" cy="77470"/>
            </a:xfrm>
            <a:custGeom>
              <a:avLst/>
              <a:gdLst/>
              <a:ahLst/>
              <a:cxnLst/>
              <a:rect l="l" t="t" r="r" b="b"/>
              <a:pathLst>
                <a:path w="62230" h="77469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69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8">
              <a:extLst>
                <a:ext uri="{FF2B5EF4-FFF2-40B4-BE49-F238E27FC236}">
                  <a16:creationId xmlns:a16="http://schemas.microsoft.com/office/drawing/2014/main" xmlns="" id="{7A50A98C-023B-5544-9D04-890D4761F5E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74796" y="1353580"/>
              <a:ext cx="66154" cy="76911"/>
            </a:xfrm>
            <a:prstGeom prst="rect">
              <a:avLst/>
            </a:prstGeom>
          </p:spPr>
        </p:pic>
        <p:pic>
          <p:nvPicPr>
            <p:cNvPr id="46" name="object 9">
              <a:extLst>
                <a:ext uri="{FF2B5EF4-FFF2-40B4-BE49-F238E27FC236}">
                  <a16:creationId xmlns:a16="http://schemas.microsoft.com/office/drawing/2014/main" xmlns="" id="{70EABF96-BDF2-5E4C-8DA4-C46599FF1EF7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69272" y="1353577"/>
              <a:ext cx="85153" cy="76923"/>
            </a:xfrm>
            <a:prstGeom prst="rect">
              <a:avLst/>
            </a:prstGeom>
          </p:spPr>
        </p:pic>
        <p:sp>
          <p:nvSpPr>
            <p:cNvPr id="47" name="object 10">
              <a:extLst>
                <a:ext uri="{FF2B5EF4-FFF2-40B4-BE49-F238E27FC236}">
                  <a16:creationId xmlns:a16="http://schemas.microsoft.com/office/drawing/2014/main" xmlns="" id="{D79E288B-D5E2-6041-B515-C53138B20834}"/>
                </a:ext>
              </a:extLst>
            </p:cNvPr>
            <p:cNvSpPr/>
            <p:nvPr/>
          </p:nvSpPr>
          <p:spPr>
            <a:xfrm>
              <a:off x="1482771" y="1353580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69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11">
              <a:extLst>
                <a:ext uri="{FF2B5EF4-FFF2-40B4-BE49-F238E27FC236}">
                  <a16:creationId xmlns:a16="http://schemas.microsoft.com/office/drawing/2014/main" xmlns="" id="{3EA55FC9-49BF-9649-B554-DB0BA07059F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4994" y="1464464"/>
              <a:ext cx="188554" cy="82626"/>
            </a:xfrm>
            <a:prstGeom prst="rect">
              <a:avLst/>
            </a:prstGeom>
          </p:spPr>
        </p:pic>
        <p:pic>
          <p:nvPicPr>
            <p:cNvPr id="49" name="object 12">
              <a:extLst>
                <a:ext uri="{FF2B5EF4-FFF2-40B4-BE49-F238E27FC236}">
                  <a16:creationId xmlns:a16="http://schemas.microsoft.com/office/drawing/2014/main" xmlns="" id="{361E00FA-8DE8-6C45-8EF4-C0494204D072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45724" y="1467309"/>
              <a:ext cx="164275" cy="88226"/>
            </a:xfrm>
            <a:prstGeom prst="rect">
              <a:avLst/>
            </a:prstGeom>
          </p:spPr>
        </p:pic>
        <p:pic>
          <p:nvPicPr>
            <p:cNvPr id="50" name="object 13">
              <a:extLst>
                <a:ext uri="{FF2B5EF4-FFF2-40B4-BE49-F238E27FC236}">
                  <a16:creationId xmlns:a16="http://schemas.microsoft.com/office/drawing/2014/main" xmlns="" id="{BB443951-6FE8-E247-B5B9-FE7B385CDDEC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57757" y="1466442"/>
              <a:ext cx="319289" cy="78663"/>
            </a:xfrm>
            <a:prstGeom prst="rect">
              <a:avLst/>
            </a:prstGeom>
          </p:spPr>
        </p:pic>
        <p:pic>
          <p:nvPicPr>
            <p:cNvPr id="51" name="object 14">
              <a:extLst>
                <a:ext uri="{FF2B5EF4-FFF2-40B4-BE49-F238E27FC236}">
                  <a16:creationId xmlns:a16="http://schemas.microsoft.com/office/drawing/2014/main" xmlns="" id="{3743B841-5E81-3446-A1CA-C8E1E56C8F4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96605" y="1467312"/>
              <a:ext cx="66471" cy="76911"/>
            </a:xfrm>
            <a:prstGeom prst="rect">
              <a:avLst/>
            </a:prstGeom>
          </p:spPr>
        </p:pic>
        <p:pic>
          <p:nvPicPr>
            <p:cNvPr id="52" name="object 15">
              <a:extLst>
                <a:ext uri="{FF2B5EF4-FFF2-40B4-BE49-F238E27FC236}">
                  <a16:creationId xmlns:a16="http://schemas.microsoft.com/office/drawing/2014/main" xmlns="" id="{9C486396-18B6-7B4F-A00A-9A37847AC9FD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82771" y="1467312"/>
              <a:ext cx="66471" cy="76911"/>
            </a:xfrm>
            <a:prstGeom prst="rect">
              <a:avLst/>
            </a:prstGeom>
          </p:spPr>
        </p:pic>
        <p:sp>
          <p:nvSpPr>
            <p:cNvPr id="53" name="object 16">
              <a:extLst>
                <a:ext uri="{FF2B5EF4-FFF2-40B4-BE49-F238E27FC236}">
                  <a16:creationId xmlns:a16="http://schemas.microsoft.com/office/drawing/2014/main" xmlns="" id="{3A4550FC-9534-AB46-8C15-F6BF1CB0DD73}"/>
                </a:ext>
              </a:extLst>
            </p:cNvPr>
            <p:cNvSpPr/>
            <p:nvPr/>
          </p:nvSpPr>
          <p:spPr>
            <a:xfrm>
              <a:off x="1489430" y="1331849"/>
              <a:ext cx="54610" cy="8255"/>
            </a:xfrm>
            <a:custGeom>
              <a:avLst/>
              <a:gdLst/>
              <a:ahLst/>
              <a:cxnLst/>
              <a:rect l="l" t="t" r="r" b="b"/>
              <a:pathLst>
                <a:path w="54609" h="8255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" name="object 17">
              <a:extLst>
                <a:ext uri="{FF2B5EF4-FFF2-40B4-BE49-F238E27FC236}">
                  <a16:creationId xmlns:a16="http://schemas.microsoft.com/office/drawing/2014/main" xmlns="" id="{812A9633-9586-A64D-9761-4528FA32B5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44093" y="480009"/>
              <a:ext cx="895848" cy="769188"/>
            </a:xfrm>
            <a:prstGeom prst="rect">
              <a:avLst/>
            </a:prstGeom>
          </p:spPr>
        </p:pic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998600" y="330790"/>
            <a:ext cx="8755000" cy="747128"/>
          </a:xfrm>
          <a:prstGeom prst="rect">
            <a:avLst/>
          </a:prstGeom>
        </p:spPr>
        <p:txBody>
          <a:bodyPr vert="horz" wrap="square" lIns="0" tIns="8382" rIns="0" bIns="0" rtlCol="0">
            <a:spAutoFit/>
          </a:bodyPr>
          <a:lstStyle/>
          <a:p>
            <a:pPr marL="8382">
              <a:spcBef>
                <a:spcPts val="66"/>
              </a:spcBef>
            </a:pPr>
            <a:r>
              <a:rPr lang="ru-RU" sz="24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 Narrow"/>
              </a:rPr>
              <a:t>Субсидия на оборудование рабочих мест для граждан с инвалидностью.</a:t>
            </a:r>
            <a:endParaRPr sz="2400" b="1" i="1" u="sng" spc="-3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 Narro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075666"/>
            <a:ext cx="96774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b="1" dirty="0" smtClean="0">
                <a:solidFill>
                  <a:srgbClr val="002060"/>
                </a:solidFill>
              </a:rPr>
              <a:t>   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Приказ Фонда пенсионного и социального страхования Российской Федерации от 29 декабря 2024 № 2712 «Об утверждении Решения о порядке предоставления субсидий в целях создания (оборудования) рабочих мест для трудоустройства инвалидов»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ru-RU" sz="800" b="1" dirty="0">
              <a:solidFill>
                <a:srgbClr val="002060"/>
              </a:solidFill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      Размер субсидии – до 200 тысяч рублей на оборудование рабочего места сотрудника с инвалидностью</a:t>
            </a:r>
          </a:p>
          <a:p>
            <a:pPr algn="just"/>
            <a:endParaRPr lang="ru-RU" sz="800" b="1" dirty="0">
              <a:solidFill>
                <a:srgbClr val="002060"/>
              </a:solidFill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СФР возместит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часть расходов на оборудование рабочего места для лиц с инвалидностью </a:t>
            </a:r>
            <a:r>
              <a:rPr lang="en-US" sz="1400" dirty="0" smtClean="0">
                <a:solidFill>
                  <a:srgbClr val="002060"/>
                </a:solidFill>
              </a:rPr>
              <a:t>I </a:t>
            </a:r>
            <a:r>
              <a:rPr lang="ru-RU" sz="1400" dirty="0" smtClean="0">
                <a:solidFill>
                  <a:srgbClr val="002060"/>
                </a:solidFill>
              </a:rPr>
              <a:t>и</a:t>
            </a:r>
            <a:r>
              <a:rPr lang="en-US" sz="1400" dirty="0" smtClean="0">
                <a:solidFill>
                  <a:srgbClr val="002060"/>
                </a:solidFill>
              </a:rPr>
              <a:t> II</a:t>
            </a:r>
            <a:r>
              <a:rPr lang="ru-RU" sz="1400" dirty="0" smtClean="0">
                <a:solidFill>
                  <a:srgbClr val="002060"/>
                </a:solidFill>
              </a:rPr>
              <a:t> группы, а также ветеранов боевых действий с любой группой инвалидности.         </a:t>
            </a:r>
          </a:p>
          <a:p>
            <a:pPr algn="just"/>
            <a:endParaRPr lang="ru-RU" sz="800" dirty="0">
              <a:solidFill>
                <a:srgbClr val="002060"/>
              </a:solidFill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             Чтобы получить субсидию:</a:t>
            </a:r>
          </a:p>
          <a:p>
            <a:pPr algn="just"/>
            <a:r>
              <a:rPr lang="ru-RU" sz="1400" b="1" dirty="0">
                <a:solidFill>
                  <a:srgbClr val="002060"/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</a:rPr>
              <a:t>                 </a:t>
            </a:r>
            <a:r>
              <a:rPr lang="ru-RU" sz="1400" dirty="0" smtClean="0">
                <a:solidFill>
                  <a:srgbClr val="002060"/>
                </a:solidFill>
              </a:rPr>
              <a:t>трудовой договор должен быть заключен с лицом с инвалидностью на срок не менее 9 месяцев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                  </a:t>
            </a:r>
            <a:r>
              <a:rPr lang="ru-RU" sz="1400" dirty="0" smtClean="0">
                <a:solidFill>
                  <a:srgbClr val="002060"/>
                </a:solidFill>
              </a:rPr>
              <a:t>трудоустроенный должен быть закреплен за созданным рабочем месте не менее чем на 9 месяцев из 12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            рабочее место должно быть оборудовано индивидуально для конкретного человека или группы с однотипными нарушениями и ограничения жизнедеятельности, исходя из их индивидуальной программы реабилитации или </a:t>
            </a:r>
            <a:r>
              <a:rPr lang="ru-RU" sz="1400" dirty="0" err="1" smtClean="0">
                <a:solidFill>
                  <a:srgbClr val="002060"/>
                </a:solidFill>
              </a:rPr>
              <a:t>абилитации</a:t>
            </a:r>
            <a:r>
              <a:rPr lang="ru-RU" sz="1400" dirty="0" smtClean="0">
                <a:solidFill>
                  <a:srgbClr val="002060"/>
                </a:solidFill>
              </a:rPr>
              <a:t>     </a:t>
            </a:r>
            <a:endParaRPr lang="ru-RU" sz="1400" dirty="0">
              <a:solidFill>
                <a:srgbClr val="002060"/>
              </a:solidFill>
            </a:endParaRPr>
          </a:p>
          <a:p>
            <a:pPr algn="just"/>
            <a:r>
              <a:rPr lang="ru-RU" sz="800" b="1" dirty="0" smtClean="0">
                <a:solidFill>
                  <a:srgbClr val="002060"/>
                </a:solidFill>
              </a:rPr>
              <a:t>                          </a:t>
            </a:r>
          </a:p>
          <a:p>
            <a:pPr algn="just"/>
            <a:r>
              <a:rPr lang="ru-RU" sz="1400" b="1" u="sng" dirty="0" smtClean="0">
                <a:solidFill>
                  <a:srgbClr val="002060"/>
                </a:solidFill>
              </a:rPr>
              <a:t>    </a:t>
            </a:r>
            <a:r>
              <a:rPr lang="ru-RU" sz="1400" b="1" dirty="0" smtClean="0">
                <a:solidFill>
                  <a:srgbClr val="002060"/>
                </a:solidFill>
              </a:rPr>
              <a:t>        </a:t>
            </a:r>
            <a:r>
              <a:rPr lang="ru-RU" sz="1400" b="1" u="sng" dirty="0" smtClean="0">
                <a:solidFill>
                  <a:srgbClr val="002060"/>
                </a:solidFill>
              </a:rPr>
              <a:t> Этапы оформления: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</a:t>
            </a:r>
            <a:r>
              <a:rPr lang="ru-RU" sz="1400" b="1" i="1" dirty="0" smtClean="0">
                <a:solidFill>
                  <a:srgbClr val="002060"/>
                </a:solidFill>
              </a:rPr>
              <a:t>в течение 3 месяцев с даты подписания трудового договора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В службу занятости населения работодателем подается заявление на получение субсидии и все документы, подтверждающие произведенные расходы на создание (оборудование) рабочего места.</a:t>
            </a:r>
          </a:p>
          <a:p>
            <a:pPr algn="just"/>
            <a:r>
              <a:rPr lang="ru-RU" sz="1400" b="1" i="1" dirty="0" smtClean="0">
                <a:solidFill>
                  <a:srgbClr val="002060"/>
                </a:solidFill>
              </a:rPr>
              <a:t>      в течение 15 рабочих дней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Служба занятости населения осуществляет проверку заявления и сведений по каждому трудоустроенному сотруднику с инвалидностью и направляет заявление в СФР.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</a:t>
            </a:r>
            <a:r>
              <a:rPr lang="ru-RU" sz="1400" b="1" i="1" dirty="0" smtClean="0">
                <a:solidFill>
                  <a:srgbClr val="002060"/>
                </a:solidFill>
              </a:rPr>
              <a:t>в течение 10 рабочих дней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СФР включает работодателя в реестр и перечисляет субсидию.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b="1" i="1" dirty="0" smtClean="0">
                <a:solidFill>
                  <a:schemeClr val="tx2">
                    <a:lumMod val="75000"/>
                  </a:schemeClr>
                </a:solidFill>
              </a:rPr>
              <a:t>Под </a:t>
            </a:r>
            <a:r>
              <a:rPr lang="ru-RU" sz="1400" b="1" i="1" dirty="0">
                <a:solidFill>
                  <a:schemeClr val="tx2">
                    <a:lumMod val="75000"/>
                  </a:schemeClr>
                </a:solidFill>
              </a:rPr>
              <a:t>оборудованием рабочего места для трудоустройства инвалида понимается:</a:t>
            </a:r>
            <a:endParaRPr lang="ru-RU" sz="1400" i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</a:rPr>
              <a:t> Оборудование вновь создаваемого рабочего места для инвалида;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</a:rPr>
              <a:t> Монтаж и установка приобретенного оборудования для оснащения специальных рабочих мест для трудоустройства инвалидов;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</a:rPr>
              <a:t>Оборудование рабочего места для инвалида на дому, если надомный труд используется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</a:rPr>
              <a:t>работодателем.</a:t>
            </a:r>
            <a:endParaRPr lang="ru-RU" sz="1300" b="1" i="1" u="sng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Вертикальный свиток 1"/>
          <p:cNvSpPr/>
          <p:nvPr/>
        </p:nvSpPr>
        <p:spPr>
          <a:xfrm>
            <a:off x="196336" y="1140490"/>
            <a:ext cx="217616" cy="270439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avatars.mds.yandex.net/i?id=a702fe43424cf775d7722f16534f8f05520af823-6946674-images-thumbs&amp;n=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7" y="1852144"/>
            <a:ext cx="377677" cy="37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55" y="4200335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48" y="4886408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s://avatars.mds.yandex.net/i?id=023627e3bde42a937d4a598d8ce6cb3f55792119-5476635-images-thumbs&amp;n=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42" y="5938323"/>
            <a:ext cx="221355" cy="22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48" y="5512294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s://avatars.mds.yandex.net/i?id=19bcd9202e94bf974d6e8f6201fed818409ef0b2-4012918-images-thumbs&amp;n=1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5" y="2743200"/>
            <a:ext cx="658811" cy="39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https://avatars.mds.yandex.net/i?id=4d3be834ae24eab11d718aa1e6432cb5919a5fba-6887327-images-thumbs&amp;n=1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19" y="3021996"/>
            <a:ext cx="228614" cy="23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avatars.mds.yandex.net/i?id=4d3be834ae24eab11d718aa1e6432cb5919a5fba-6887327-images-thumbs&amp;n=1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18" y="3244235"/>
            <a:ext cx="228614" cy="23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avatars.mds.yandex.net/i?id=4d3be834ae24eab11d718aa1e6432cb5919a5fba-6887327-images-thumbs&amp;n=1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82" y="3477217"/>
            <a:ext cx="228614" cy="23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47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2">
            <a:extLst>
              <a:ext uri="{FF2B5EF4-FFF2-40B4-BE49-F238E27FC236}">
                <a16:creationId xmlns:a16="http://schemas.microsoft.com/office/drawing/2014/main" xmlns="" id="{7E8CCDA7-6B73-544A-A642-AF3C1B554FA9}"/>
              </a:ext>
            </a:extLst>
          </p:cNvPr>
          <p:cNvSpPr/>
          <p:nvPr/>
        </p:nvSpPr>
        <p:spPr>
          <a:xfrm>
            <a:off x="7683" y="3514107"/>
            <a:ext cx="3794462" cy="3295650"/>
          </a:xfrm>
          <a:custGeom>
            <a:avLst/>
            <a:gdLst/>
            <a:ahLst/>
            <a:cxnLst/>
            <a:rect l="l" t="t" r="r" b="b"/>
            <a:pathLst>
              <a:path w="6226810" h="4394200">
                <a:moveTo>
                  <a:pt x="6036116" y="1600200"/>
                </a:moveTo>
                <a:lnTo>
                  <a:pt x="4322374" y="1600200"/>
                </a:lnTo>
                <a:lnTo>
                  <a:pt x="4384865" y="1612900"/>
                </a:lnTo>
                <a:lnTo>
                  <a:pt x="4504556" y="1612900"/>
                </a:lnTo>
                <a:lnTo>
                  <a:pt x="4617041" y="1638300"/>
                </a:lnTo>
                <a:lnTo>
                  <a:pt x="4670524" y="1638300"/>
                </a:lnTo>
                <a:lnTo>
                  <a:pt x="4771858" y="1663700"/>
                </a:lnTo>
                <a:lnTo>
                  <a:pt x="4819664" y="1676400"/>
                </a:lnTo>
                <a:lnTo>
                  <a:pt x="4865532" y="1701800"/>
                </a:lnTo>
                <a:lnTo>
                  <a:pt x="4909439" y="1714500"/>
                </a:lnTo>
                <a:lnTo>
                  <a:pt x="4951363" y="1739900"/>
                </a:lnTo>
                <a:lnTo>
                  <a:pt x="4991281" y="1752600"/>
                </a:lnTo>
                <a:lnTo>
                  <a:pt x="5029170" y="1778000"/>
                </a:lnTo>
                <a:lnTo>
                  <a:pt x="5065008" y="1803400"/>
                </a:lnTo>
                <a:lnTo>
                  <a:pt x="5098772" y="1828800"/>
                </a:lnTo>
                <a:lnTo>
                  <a:pt x="5130438" y="1854200"/>
                </a:lnTo>
                <a:lnTo>
                  <a:pt x="5159986" y="1879600"/>
                </a:lnTo>
                <a:lnTo>
                  <a:pt x="5212631" y="1943100"/>
                </a:lnTo>
                <a:lnTo>
                  <a:pt x="5239335" y="1981200"/>
                </a:lnTo>
                <a:lnTo>
                  <a:pt x="5263154" y="2019300"/>
                </a:lnTo>
                <a:lnTo>
                  <a:pt x="5284069" y="2057400"/>
                </a:lnTo>
                <a:lnTo>
                  <a:pt x="5302057" y="2095500"/>
                </a:lnTo>
                <a:lnTo>
                  <a:pt x="5317097" y="2146300"/>
                </a:lnTo>
                <a:lnTo>
                  <a:pt x="5329170" y="2197100"/>
                </a:lnTo>
                <a:lnTo>
                  <a:pt x="5338254" y="2235200"/>
                </a:lnTo>
                <a:lnTo>
                  <a:pt x="5344328" y="2286000"/>
                </a:lnTo>
                <a:lnTo>
                  <a:pt x="5347372" y="2336800"/>
                </a:lnTo>
                <a:lnTo>
                  <a:pt x="5347364" y="2387600"/>
                </a:lnTo>
                <a:lnTo>
                  <a:pt x="5344284" y="2438400"/>
                </a:lnTo>
                <a:lnTo>
                  <a:pt x="5338111" y="2501900"/>
                </a:lnTo>
                <a:lnTo>
                  <a:pt x="5328824" y="2552700"/>
                </a:lnTo>
                <a:lnTo>
                  <a:pt x="5316402" y="2603500"/>
                </a:lnTo>
                <a:lnTo>
                  <a:pt x="5302557" y="2654300"/>
                </a:lnTo>
                <a:lnTo>
                  <a:pt x="5286285" y="2692400"/>
                </a:lnTo>
                <a:lnTo>
                  <a:pt x="5267683" y="2743200"/>
                </a:lnTo>
                <a:lnTo>
                  <a:pt x="5246847" y="2781300"/>
                </a:lnTo>
                <a:lnTo>
                  <a:pt x="5223873" y="2832100"/>
                </a:lnTo>
                <a:lnTo>
                  <a:pt x="5198858" y="2870200"/>
                </a:lnTo>
                <a:lnTo>
                  <a:pt x="5171897" y="2908300"/>
                </a:lnTo>
                <a:lnTo>
                  <a:pt x="5143087" y="2946400"/>
                </a:lnTo>
                <a:lnTo>
                  <a:pt x="5112524" y="2984500"/>
                </a:lnTo>
                <a:lnTo>
                  <a:pt x="5080303" y="3009900"/>
                </a:lnTo>
                <a:lnTo>
                  <a:pt x="5046523" y="3048000"/>
                </a:lnTo>
                <a:lnTo>
                  <a:pt x="5011277" y="3073400"/>
                </a:lnTo>
                <a:lnTo>
                  <a:pt x="4974664" y="3111500"/>
                </a:lnTo>
                <a:lnTo>
                  <a:pt x="4936778" y="3136900"/>
                </a:lnTo>
                <a:lnTo>
                  <a:pt x="4897716" y="3162300"/>
                </a:lnTo>
                <a:lnTo>
                  <a:pt x="4857575" y="3187700"/>
                </a:lnTo>
                <a:lnTo>
                  <a:pt x="4816450" y="3213100"/>
                </a:lnTo>
                <a:lnTo>
                  <a:pt x="4774438" y="3238500"/>
                </a:lnTo>
                <a:lnTo>
                  <a:pt x="4731634" y="3251200"/>
                </a:lnTo>
                <a:lnTo>
                  <a:pt x="4688136" y="3276600"/>
                </a:lnTo>
                <a:lnTo>
                  <a:pt x="4417938" y="3352800"/>
                </a:lnTo>
                <a:lnTo>
                  <a:pt x="4372268" y="3352800"/>
                </a:lnTo>
                <a:lnTo>
                  <a:pt x="4326673" y="3365500"/>
                </a:lnTo>
                <a:lnTo>
                  <a:pt x="3403922" y="3365500"/>
                </a:lnTo>
                <a:lnTo>
                  <a:pt x="2695527" y="4394200"/>
                </a:lnTo>
                <a:lnTo>
                  <a:pt x="3762512" y="4394200"/>
                </a:lnTo>
                <a:lnTo>
                  <a:pt x="3866126" y="4254500"/>
                </a:lnTo>
                <a:lnTo>
                  <a:pt x="4250081" y="4254500"/>
                </a:lnTo>
                <a:lnTo>
                  <a:pt x="4308077" y="4241800"/>
                </a:lnTo>
                <a:lnTo>
                  <a:pt x="4421686" y="4241800"/>
                </a:lnTo>
                <a:lnTo>
                  <a:pt x="4477293" y="4229100"/>
                </a:lnTo>
                <a:lnTo>
                  <a:pt x="4532096" y="4229100"/>
                </a:lnTo>
                <a:lnTo>
                  <a:pt x="4793928" y="4165600"/>
                </a:lnTo>
                <a:lnTo>
                  <a:pt x="4941151" y="4127500"/>
                </a:lnTo>
                <a:lnTo>
                  <a:pt x="4988558" y="4102100"/>
                </a:lnTo>
                <a:lnTo>
                  <a:pt x="5035124" y="4089400"/>
                </a:lnTo>
                <a:lnTo>
                  <a:pt x="5080847" y="4064000"/>
                </a:lnTo>
                <a:lnTo>
                  <a:pt x="5125723" y="4051300"/>
                </a:lnTo>
                <a:lnTo>
                  <a:pt x="5169748" y="4025900"/>
                </a:lnTo>
                <a:lnTo>
                  <a:pt x="5212918" y="4000500"/>
                </a:lnTo>
                <a:lnTo>
                  <a:pt x="5255231" y="3975100"/>
                </a:lnTo>
                <a:lnTo>
                  <a:pt x="5296681" y="3949700"/>
                </a:lnTo>
                <a:lnTo>
                  <a:pt x="5337266" y="3924300"/>
                </a:lnTo>
                <a:lnTo>
                  <a:pt x="5376982" y="3898900"/>
                </a:lnTo>
                <a:lnTo>
                  <a:pt x="5415826" y="3873500"/>
                </a:lnTo>
                <a:lnTo>
                  <a:pt x="5453793" y="3848100"/>
                </a:lnTo>
                <a:lnTo>
                  <a:pt x="5490880" y="3822700"/>
                </a:lnTo>
                <a:lnTo>
                  <a:pt x="5527084" y="3797300"/>
                </a:lnTo>
                <a:lnTo>
                  <a:pt x="5562401" y="3759200"/>
                </a:lnTo>
                <a:lnTo>
                  <a:pt x="5596827" y="3733800"/>
                </a:lnTo>
                <a:lnTo>
                  <a:pt x="5630358" y="3708400"/>
                </a:lnTo>
                <a:lnTo>
                  <a:pt x="5662991" y="3670300"/>
                </a:lnTo>
                <a:lnTo>
                  <a:pt x="5694723" y="3644900"/>
                </a:lnTo>
                <a:lnTo>
                  <a:pt x="5725549" y="3606800"/>
                </a:lnTo>
                <a:lnTo>
                  <a:pt x="5755466" y="3581400"/>
                </a:lnTo>
                <a:lnTo>
                  <a:pt x="5784471" y="3543300"/>
                </a:lnTo>
                <a:lnTo>
                  <a:pt x="5812559" y="3505200"/>
                </a:lnTo>
                <a:lnTo>
                  <a:pt x="5839728" y="3479800"/>
                </a:lnTo>
                <a:lnTo>
                  <a:pt x="5865973" y="3441700"/>
                </a:lnTo>
                <a:lnTo>
                  <a:pt x="5891291" y="3403600"/>
                </a:lnTo>
                <a:lnTo>
                  <a:pt x="5915678" y="3365500"/>
                </a:lnTo>
                <a:lnTo>
                  <a:pt x="5939131" y="3340100"/>
                </a:lnTo>
                <a:lnTo>
                  <a:pt x="5961646" y="3302000"/>
                </a:lnTo>
                <a:lnTo>
                  <a:pt x="5983219" y="3263900"/>
                </a:lnTo>
                <a:lnTo>
                  <a:pt x="6003847" y="3225800"/>
                </a:lnTo>
                <a:lnTo>
                  <a:pt x="6023526" y="3187700"/>
                </a:lnTo>
                <a:lnTo>
                  <a:pt x="6042253" y="3149600"/>
                </a:lnTo>
                <a:lnTo>
                  <a:pt x="6060023" y="3124200"/>
                </a:lnTo>
                <a:lnTo>
                  <a:pt x="6076833" y="3086100"/>
                </a:lnTo>
                <a:lnTo>
                  <a:pt x="6092681" y="3048000"/>
                </a:lnTo>
                <a:lnTo>
                  <a:pt x="6107561" y="3009900"/>
                </a:lnTo>
                <a:lnTo>
                  <a:pt x="6121470" y="2971800"/>
                </a:lnTo>
                <a:lnTo>
                  <a:pt x="6134405" y="2933700"/>
                </a:lnTo>
                <a:lnTo>
                  <a:pt x="6146362" y="2895600"/>
                </a:lnTo>
                <a:lnTo>
                  <a:pt x="6157337" y="2857500"/>
                </a:lnTo>
                <a:lnTo>
                  <a:pt x="6167328" y="2819400"/>
                </a:lnTo>
                <a:lnTo>
                  <a:pt x="6179573" y="2768600"/>
                </a:lnTo>
                <a:lnTo>
                  <a:pt x="6190396" y="2717800"/>
                </a:lnTo>
                <a:lnTo>
                  <a:pt x="6199800" y="2667000"/>
                </a:lnTo>
                <a:lnTo>
                  <a:pt x="6207791" y="2628900"/>
                </a:lnTo>
                <a:lnTo>
                  <a:pt x="6214374" y="2578100"/>
                </a:lnTo>
                <a:lnTo>
                  <a:pt x="6219554" y="2527300"/>
                </a:lnTo>
                <a:lnTo>
                  <a:pt x="6223335" y="2476500"/>
                </a:lnTo>
                <a:lnTo>
                  <a:pt x="6225723" y="2425700"/>
                </a:lnTo>
                <a:lnTo>
                  <a:pt x="6226723" y="2374900"/>
                </a:lnTo>
                <a:lnTo>
                  <a:pt x="6226339" y="2324100"/>
                </a:lnTo>
                <a:lnTo>
                  <a:pt x="6224577" y="2273300"/>
                </a:lnTo>
                <a:lnTo>
                  <a:pt x="6221441" y="2235200"/>
                </a:lnTo>
                <a:lnTo>
                  <a:pt x="6216937" y="2184400"/>
                </a:lnTo>
                <a:lnTo>
                  <a:pt x="6211069" y="2133600"/>
                </a:lnTo>
                <a:lnTo>
                  <a:pt x="6203843" y="2082800"/>
                </a:lnTo>
                <a:lnTo>
                  <a:pt x="6195264" y="2044700"/>
                </a:lnTo>
                <a:lnTo>
                  <a:pt x="6185335" y="1993900"/>
                </a:lnTo>
                <a:lnTo>
                  <a:pt x="6174063" y="1943100"/>
                </a:lnTo>
                <a:lnTo>
                  <a:pt x="6161453" y="1905000"/>
                </a:lnTo>
                <a:lnTo>
                  <a:pt x="6147509" y="1854200"/>
                </a:lnTo>
                <a:lnTo>
                  <a:pt x="6132236" y="1816100"/>
                </a:lnTo>
                <a:lnTo>
                  <a:pt x="6115639" y="1765300"/>
                </a:lnTo>
                <a:lnTo>
                  <a:pt x="6097724" y="1727200"/>
                </a:lnTo>
                <a:lnTo>
                  <a:pt x="6078495" y="1676400"/>
                </a:lnTo>
                <a:lnTo>
                  <a:pt x="6057957" y="1638300"/>
                </a:lnTo>
                <a:lnTo>
                  <a:pt x="6036116" y="1600200"/>
                </a:lnTo>
                <a:close/>
              </a:path>
              <a:path w="6226810" h="4394200">
                <a:moveTo>
                  <a:pt x="3639253" y="0"/>
                </a:moveTo>
                <a:lnTo>
                  <a:pt x="2572161" y="0"/>
                </a:lnTo>
                <a:lnTo>
                  <a:pt x="2072619" y="723900"/>
                </a:lnTo>
                <a:lnTo>
                  <a:pt x="1490780" y="723900"/>
                </a:lnTo>
                <a:lnTo>
                  <a:pt x="1432793" y="736600"/>
                </a:lnTo>
                <a:lnTo>
                  <a:pt x="1375844" y="736600"/>
                </a:lnTo>
                <a:lnTo>
                  <a:pt x="1211190" y="774700"/>
                </a:lnTo>
                <a:lnTo>
                  <a:pt x="1158358" y="774700"/>
                </a:lnTo>
                <a:lnTo>
                  <a:pt x="1106545" y="787400"/>
                </a:lnTo>
                <a:lnTo>
                  <a:pt x="1055748" y="812800"/>
                </a:lnTo>
                <a:lnTo>
                  <a:pt x="909420" y="850900"/>
                </a:lnTo>
                <a:lnTo>
                  <a:pt x="862652" y="876300"/>
                </a:lnTo>
                <a:lnTo>
                  <a:pt x="816882" y="901700"/>
                </a:lnTo>
                <a:lnTo>
                  <a:pt x="772106" y="914400"/>
                </a:lnTo>
                <a:lnTo>
                  <a:pt x="728321" y="939800"/>
                </a:lnTo>
                <a:lnTo>
                  <a:pt x="685523" y="965200"/>
                </a:lnTo>
                <a:lnTo>
                  <a:pt x="643708" y="990600"/>
                </a:lnTo>
                <a:lnTo>
                  <a:pt x="602873" y="1003300"/>
                </a:lnTo>
                <a:lnTo>
                  <a:pt x="563014" y="1028700"/>
                </a:lnTo>
                <a:lnTo>
                  <a:pt x="524128" y="1066800"/>
                </a:lnTo>
                <a:lnTo>
                  <a:pt x="486210" y="1092200"/>
                </a:lnTo>
                <a:lnTo>
                  <a:pt x="449257" y="1117600"/>
                </a:lnTo>
                <a:lnTo>
                  <a:pt x="413266" y="1143000"/>
                </a:lnTo>
                <a:lnTo>
                  <a:pt x="378232" y="1168400"/>
                </a:lnTo>
                <a:lnTo>
                  <a:pt x="344153" y="1206500"/>
                </a:lnTo>
                <a:lnTo>
                  <a:pt x="311024" y="1231900"/>
                </a:lnTo>
                <a:lnTo>
                  <a:pt x="278842" y="1270000"/>
                </a:lnTo>
                <a:lnTo>
                  <a:pt x="247603" y="1295400"/>
                </a:lnTo>
                <a:lnTo>
                  <a:pt x="217303" y="1333500"/>
                </a:lnTo>
                <a:lnTo>
                  <a:pt x="187940" y="1358900"/>
                </a:lnTo>
                <a:lnTo>
                  <a:pt x="159508" y="1397000"/>
                </a:lnTo>
                <a:lnTo>
                  <a:pt x="132006" y="1435100"/>
                </a:lnTo>
                <a:lnTo>
                  <a:pt x="105428" y="1460500"/>
                </a:lnTo>
                <a:lnTo>
                  <a:pt x="79771" y="1498600"/>
                </a:lnTo>
                <a:lnTo>
                  <a:pt x="55032" y="1536700"/>
                </a:lnTo>
                <a:lnTo>
                  <a:pt x="31207" y="1562100"/>
                </a:lnTo>
                <a:lnTo>
                  <a:pt x="8292" y="1600200"/>
                </a:lnTo>
                <a:lnTo>
                  <a:pt x="0" y="1612900"/>
                </a:lnTo>
                <a:lnTo>
                  <a:pt x="0" y="3530600"/>
                </a:lnTo>
                <a:lnTo>
                  <a:pt x="2860" y="3530600"/>
                </a:lnTo>
                <a:lnTo>
                  <a:pt x="31145" y="3568700"/>
                </a:lnTo>
                <a:lnTo>
                  <a:pt x="50455" y="3594100"/>
                </a:lnTo>
                <a:lnTo>
                  <a:pt x="92176" y="3644900"/>
                </a:lnTo>
                <a:lnTo>
                  <a:pt x="138186" y="3695700"/>
                </a:lnTo>
                <a:lnTo>
                  <a:pt x="188670" y="3746500"/>
                </a:lnTo>
                <a:lnTo>
                  <a:pt x="243812" y="3797300"/>
                </a:lnTo>
                <a:lnTo>
                  <a:pt x="273186" y="3822700"/>
                </a:lnTo>
                <a:lnTo>
                  <a:pt x="303795" y="3848100"/>
                </a:lnTo>
                <a:lnTo>
                  <a:pt x="335659" y="3873500"/>
                </a:lnTo>
                <a:lnTo>
                  <a:pt x="368804" y="3886200"/>
                </a:lnTo>
                <a:lnTo>
                  <a:pt x="403250" y="3911600"/>
                </a:lnTo>
                <a:lnTo>
                  <a:pt x="439023" y="3937000"/>
                </a:lnTo>
                <a:lnTo>
                  <a:pt x="476144" y="3962400"/>
                </a:lnTo>
                <a:lnTo>
                  <a:pt x="514636" y="3987800"/>
                </a:lnTo>
                <a:lnTo>
                  <a:pt x="554523" y="4000500"/>
                </a:lnTo>
                <a:lnTo>
                  <a:pt x="595828" y="4025900"/>
                </a:lnTo>
                <a:lnTo>
                  <a:pt x="638574" y="4038600"/>
                </a:lnTo>
                <a:lnTo>
                  <a:pt x="682783" y="4064000"/>
                </a:lnTo>
                <a:lnTo>
                  <a:pt x="728479" y="4076700"/>
                </a:lnTo>
                <a:lnTo>
                  <a:pt x="775684" y="4102100"/>
                </a:lnTo>
                <a:lnTo>
                  <a:pt x="824423" y="4114800"/>
                </a:lnTo>
                <a:lnTo>
                  <a:pt x="874717" y="4140200"/>
                </a:lnTo>
                <a:lnTo>
                  <a:pt x="926590" y="4152900"/>
                </a:lnTo>
                <a:lnTo>
                  <a:pt x="1035165" y="4178300"/>
                </a:lnTo>
                <a:lnTo>
                  <a:pt x="1210443" y="4216400"/>
                </a:lnTo>
                <a:lnTo>
                  <a:pt x="1272273" y="4216400"/>
                </a:lnTo>
                <a:lnTo>
                  <a:pt x="1335842" y="4229100"/>
                </a:lnTo>
                <a:lnTo>
                  <a:pt x="1401175" y="4229100"/>
                </a:lnTo>
                <a:lnTo>
                  <a:pt x="1468293" y="4241800"/>
                </a:lnTo>
                <a:lnTo>
                  <a:pt x="2269393" y="4241800"/>
                </a:lnTo>
                <a:lnTo>
                  <a:pt x="2885470" y="3365500"/>
                </a:lnTo>
                <a:lnTo>
                  <a:pt x="1493165" y="3365500"/>
                </a:lnTo>
                <a:lnTo>
                  <a:pt x="1434211" y="3352800"/>
                </a:lnTo>
                <a:lnTo>
                  <a:pt x="1377056" y="3352800"/>
                </a:lnTo>
                <a:lnTo>
                  <a:pt x="1268238" y="3327400"/>
                </a:lnTo>
                <a:lnTo>
                  <a:pt x="1166893" y="3302000"/>
                </a:lnTo>
                <a:lnTo>
                  <a:pt x="1119080" y="3289300"/>
                </a:lnTo>
                <a:lnTo>
                  <a:pt x="1073204" y="3276600"/>
                </a:lnTo>
                <a:lnTo>
                  <a:pt x="1029289" y="3251200"/>
                </a:lnTo>
                <a:lnTo>
                  <a:pt x="987357" y="3238500"/>
                </a:lnTo>
                <a:lnTo>
                  <a:pt x="947430" y="3213100"/>
                </a:lnTo>
                <a:lnTo>
                  <a:pt x="909533" y="3200400"/>
                </a:lnTo>
                <a:lnTo>
                  <a:pt x="873687" y="3175000"/>
                </a:lnTo>
                <a:lnTo>
                  <a:pt x="839916" y="3149600"/>
                </a:lnTo>
                <a:lnTo>
                  <a:pt x="808243" y="3124200"/>
                </a:lnTo>
                <a:lnTo>
                  <a:pt x="778690" y="3098800"/>
                </a:lnTo>
                <a:lnTo>
                  <a:pt x="751281" y="3060700"/>
                </a:lnTo>
                <a:lnTo>
                  <a:pt x="726038" y="3035300"/>
                </a:lnTo>
                <a:lnTo>
                  <a:pt x="699364" y="2997200"/>
                </a:lnTo>
                <a:lnTo>
                  <a:pt x="675571" y="2959100"/>
                </a:lnTo>
                <a:lnTo>
                  <a:pt x="654678" y="2921000"/>
                </a:lnTo>
                <a:lnTo>
                  <a:pt x="636708" y="2870200"/>
                </a:lnTo>
                <a:lnTo>
                  <a:pt x="621682" y="2832100"/>
                </a:lnTo>
                <a:lnTo>
                  <a:pt x="609620" y="2781300"/>
                </a:lnTo>
                <a:lnTo>
                  <a:pt x="600545" y="2730500"/>
                </a:lnTo>
                <a:lnTo>
                  <a:pt x="594476" y="2679700"/>
                </a:lnTo>
                <a:lnTo>
                  <a:pt x="591435" y="2628900"/>
                </a:lnTo>
                <a:lnTo>
                  <a:pt x="591444" y="2578100"/>
                </a:lnTo>
                <a:lnTo>
                  <a:pt x="594523" y="2527300"/>
                </a:lnTo>
                <a:lnTo>
                  <a:pt x="600693" y="2476500"/>
                </a:lnTo>
                <a:lnTo>
                  <a:pt x="609976" y="2425700"/>
                </a:lnTo>
                <a:lnTo>
                  <a:pt x="622393" y="2374900"/>
                </a:lnTo>
                <a:lnTo>
                  <a:pt x="632752" y="2336800"/>
                </a:lnTo>
                <a:lnTo>
                  <a:pt x="644657" y="2298700"/>
                </a:lnTo>
                <a:lnTo>
                  <a:pt x="658127" y="2260600"/>
                </a:lnTo>
                <a:lnTo>
                  <a:pt x="673175" y="2222500"/>
                </a:lnTo>
                <a:lnTo>
                  <a:pt x="689819" y="2184400"/>
                </a:lnTo>
                <a:lnTo>
                  <a:pt x="708075" y="2146300"/>
                </a:lnTo>
                <a:lnTo>
                  <a:pt x="727957" y="2108200"/>
                </a:lnTo>
                <a:lnTo>
                  <a:pt x="749483" y="2070100"/>
                </a:lnTo>
                <a:lnTo>
                  <a:pt x="772668" y="2044700"/>
                </a:lnTo>
                <a:lnTo>
                  <a:pt x="797527" y="2006600"/>
                </a:lnTo>
                <a:lnTo>
                  <a:pt x="824078" y="1968500"/>
                </a:lnTo>
                <a:lnTo>
                  <a:pt x="852336" y="1943100"/>
                </a:lnTo>
                <a:lnTo>
                  <a:pt x="882316" y="1905000"/>
                </a:lnTo>
                <a:lnTo>
                  <a:pt x="914035" y="1879600"/>
                </a:lnTo>
                <a:lnTo>
                  <a:pt x="947509" y="1841500"/>
                </a:lnTo>
                <a:lnTo>
                  <a:pt x="982753" y="1816100"/>
                </a:lnTo>
                <a:lnTo>
                  <a:pt x="1019784" y="1790700"/>
                </a:lnTo>
                <a:lnTo>
                  <a:pt x="1058617" y="1765300"/>
                </a:lnTo>
                <a:lnTo>
                  <a:pt x="1099269" y="1739900"/>
                </a:lnTo>
                <a:lnTo>
                  <a:pt x="1141755" y="1714500"/>
                </a:lnTo>
                <a:lnTo>
                  <a:pt x="1186091" y="1701800"/>
                </a:lnTo>
                <a:lnTo>
                  <a:pt x="1232293" y="1676400"/>
                </a:lnTo>
                <a:lnTo>
                  <a:pt x="1280378" y="1663700"/>
                </a:lnTo>
                <a:lnTo>
                  <a:pt x="1382257" y="1638300"/>
                </a:lnTo>
                <a:lnTo>
                  <a:pt x="1491856" y="1612900"/>
                </a:lnTo>
                <a:lnTo>
                  <a:pt x="1549590" y="1600200"/>
                </a:lnTo>
                <a:lnTo>
                  <a:pt x="2534721" y="1600200"/>
                </a:lnTo>
                <a:lnTo>
                  <a:pt x="3639253" y="0"/>
                </a:lnTo>
                <a:close/>
              </a:path>
              <a:path w="6226810" h="4394200">
                <a:moveTo>
                  <a:pt x="4401513" y="723900"/>
                </a:moveTo>
                <a:lnTo>
                  <a:pt x="3669403" y="723900"/>
                </a:lnTo>
                <a:lnTo>
                  <a:pt x="1812206" y="3365500"/>
                </a:lnTo>
                <a:lnTo>
                  <a:pt x="2885470" y="3365500"/>
                </a:lnTo>
                <a:lnTo>
                  <a:pt x="4126552" y="1600200"/>
                </a:lnTo>
                <a:lnTo>
                  <a:pt x="6036116" y="1600200"/>
                </a:lnTo>
                <a:lnTo>
                  <a:pt x="6012975" y="1562100"/>
                </a:lnTo>
                <a:lnTo>
                  <a:pt x="5988541" y="1511300"/>
                </a:lnTo>
                <a:lnTo>
                  <a:pt x="5962817" y="1473200"/>
                </a:lnTo>
                <a:lnTo>
                  <a:pt x="5935810" y="1435100"/>
                </a:lnTo>
                <a:lnTo>
                  <a:pt x="5907524" y="1397000"/>
                </a:lnTo>
                <a:lnTo>
                  <a:pt x="5867892" y="1346200"/>
                </a:lnTo>
                <a:lnTo>
                  <a:pt x="5824061" y="1308100"/>
                </a:lnTo>
                <a:lnTo>
                  <a:pt x="5800513" y="1282700"/>
                </a:lnTo>
                <a:lnTo>
                  <a:pt x="5750036" y="1231900"/>
                </a:lnTo>
                <a:lnTo>
                  <a:pt x="5694900" y="1181100"/>
                </a:lnTo>
                <a:lnTo>
                  <a:pt x="5665527" y="1155700"/>
                </a:lnTo>
                <a:lnTo>
                  <a:pt x="5634920" y="1130300"/>
                </a:lnTo>
                <a:lnTo>
                  <a:pt x="5603057" y="1104900"/>
                </a:lnTo>
                <a:lnTo>
                  <a:pt x="5569913" y="1079500"/>
                </a:lnTo>
                <a:lnTo>
                  <a:pt x="5535467" y="1054100"/>
                </a:lnTo>
                <a:lnTo>
                  <a:pt x="5499695" y="1028700"/>
                </a:lnTo>
                <a:lnTo>
                  <a:pt x="5462574" y="1016000"/>
                </a:lnTo>
                <a:lnTo>
                  <a:pt x="5424081" y="990600"/>
                </a:lnTo>
                <a:lnTo>
                  <a:pt x="5384193" y="965200"/>
                </a:lnTo>
                <a:lnTo>
                  <a:pt x="5342888" y="952500"/>
                </a:lnTo>
                <a:lnTo>
                  <a:pt x="5300142" y="927100"/>
                </a:lnTo>
                <a:lnTo>
                  <a:pt x="5255932" y="914400"/>
                </a:lnTo>
                <a:lnTo>
                  <a:pt x="5210236" y="889000"/>
                </a:lnTo>
                <a:lnTo>
                  <a:pt x="5163030" y="876300"/>
                </a:lnTo>
                <a:lnTo>
                  <a:pt x="5114291" y="850900"/>
                </a:lnTo>
                <a:lnTo>
                  <a:pt x="5012124" y="825500"/>
                </a:lnTo>
                <a:lnTo>
                  <a:pt x="4903550" y="800100"/>
                </a:lnTo>
                <a:lnTo>
                  <a:pt x="4728275" y="762000"/>
                </a:lnTo>
                <a:lnTo>
                  <a:pt x="4666448" y="749300"/>
                </a:lnTo>
                <a:lnTo>
                  <a:pt x="4602881" y="749300"/>
                </a:lnTo>
                <a:lnTo>
                  <a:pt x="4537551" y="736600"/>
                </a:lnTo>
                <a:lnTo>
                  <a:pt x="4470437" y="736600"/>
                </a:lnTo>
                <a:lnTo>
                  <a:pt x="4401513" y="723900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">
            <a:extLst>
              <a:ext uri="{FF2B5EF4-FFF2-40B4-BE49-F238E27FC236}">
                <a16:creationId xmlns:a16="http://schemas.microsoft.com/office/drawing/2014/main" xmlns="" id="{BDF85312-D25B-9B40-ADC3-61FC7DB3A4EC}"/>
              </a:ext>
            </a:extLst>
          </p:cNvPr>
          <p:cNvSpPr/>
          <p:nvPr/>
        </p:nvSpPr>
        <p:spPr>
          <a:xfrm>
            <a:off x="6065129" y="5259"/>
            <a:ext cx="3840897" cy="3829050"/>
          </a:xfrm>
          <a:custGeom>
            <a:avLst/>
            <a:gdLst/>
            <a:ahLst/>
            <a:cxnLst/>
            <a:rect l="l" t="t" r="r" b="b"/>
            <a:pathLst>
              <a:path w="6303009" h="5105400">
                <a:moveTo>
                  <a:pt x="6302967" y="1130299"/>
                </a:moveTo>
                <a:lnTo>
                  <a:pt x="4733571" y="1130299"/>
                </a:lnTo>
                <a:lnTo>
                  <a:pt x="4792527" y="1142999"/>
                </a:lnTo>
                <a:lnTo>
                  <a:pt x="4849682" y="1142999"/>
                </a:lnTo>
                <a:lnTo>
                  <a:pt x="4958495" y="1168399"/>
                </a:lnTo>
                <a:lnTo>
                  <a:pt x="5059829" y="1193799"/>
                </a:lnTo>
                <a:lnTo>
                  <a:pt x="5107635" y="1206499"/>
                </a:lnTo>
                <a:lnTo>
                  <a:pt x="5153503" y="1219199"/>
                </a:lnTo>
                <a:lnTo>
                  <a:pt x="5197410" y="1244599"/>
                </a:lnTo>
                <a:lnTo>
                  <a:pt x="5239334" y="1257299"/>
                </a:lnTo>
                <a:lnTo>
                  <a:pt x="5279252" y="1282699"/>
                </a:lnTo>
                <a:lnTo>
                  <a:pt x="5317141" y="1295399"/>
                </a:lnTo>
                <a:lnTo>
                  <a:pt x="5352979" y="1320799"/>
                </a:lnTo>
                <a:lnTo>
                  <a:pt x="5386743" y="1346199"/>
                </a:lnTo>
                <a:lnTo>
                  <a:pt x="5418409" y="1371599"/>
                </a:lnTo>
                <a:lnTo>
                  <a:pt x="5447957" y="1396999"/>
                </a:lnTo>
                <a:lnTo>
                  <a:pt x="5475362" y="1435099"/>
                </a:lnTo>
                <a:lnTo>
                  <a:pt x="5500602" y="1460499"/>
                </a:lnTo>
                <a:lnTo>
                  <a:pt x="5527306" y="1498599"/>
                </a:lnTo>
                <a:lnTo>
                  <a:pt x="5551126" y="1536699"/>
                </a:lnTo>
                <a:lnTo>
                  <a:pt x="5572040" y="1574799"/>
                </a:lnTo>
                <a:lnTo>
                  <a:pt x="5590028" y="1625599"/>
                </a:lnTo>
                <a:lnTo>
                  <a:pt x="5605069" y="1663699"/>
                </a:lnTo>
                <a:lnTo>
                  <a:pt x="5617141" y="1714499"/>
                </a:lnTo>
                <a:lnTo>
                  <a:pt x="5626225" y="1765299"/>
                </a:lnTo>
                <a:lnTo>
                  <a:pt x="5632300" y="1816099"/>
                </a:lnTo>
                <a:lnTo>
                  <a:pt x="5635343" y="1866899"/>
                </a:lnTo>
                <a:lnTo>
                  <a:pt x="5635336" y="1917699"/>
                </a:lnTo>
                <a:lnTo>
                  <a:pt x="5632256" y="1968499"/>
                </a:lnTo>
                <a:lnTo>
                  <a:pt x="5626082" y="2019299"/>
                </a:lnTo>
                <a:lnTo>
                  <a:pt x="5616795" y="2070099"/>
                </a:lnTo>
                <a:lnTo>
                  <a:pt x="5604373" y="2120899"/>
                </a:lnTo>
                <a:lnTo>
                  <a:pt x="5590528" y="2171699"/>
                </a:lnTo>
                <a:lnTo>
                  <a:pt x="5574256" y="2222499"/>
                </a:lnTo>
                <a:lnTo>
                  <a:pt x="5555654" y="2260599"/>
                </a:lnTo>
                <a:lnTo>
                  <a:pt x="5534818" y="2311399"/>
                </a:lnTo>
                <a:lnTo>
                  <a:pt x="5511845" y="2349499"/>
                </a:lnTo>
                <a:lnTo>
                  <a:pt x="5486829" y="2387599"/>
                </a:lnTo>
                <a:lnTo>
                  <a:pt x="5459868" y="2425699"/>
                </a:lnTo>
                <a:lnTo>
                  <a:pt x="5431058" y="2463799"/>
                </a:lnTo>
                <a:lnTo>
                  <a:pt x="5400495" y="2501899"/>
                </a:lnTo>
                <a:lnTo>
                  <a:pt x="5368275" y="2539999"/>
                </a:lnTo>
                <a:lnTo>
                  <a:pt x="5334494" y="2565399"/>
                </a:lnTo>
                <a:lnTo>
                  <a:pt x="5299248" y="2603499"/>
                </a:lnTo>
                <a:lnTo>
                  <a:pt x="5262635" y="2628899"/>
                </a:lnTo>
                <a:lnTo>
                  <a:pt x="5224749" y="2654299"/>
                </a:lnTo>
                <a:lnTo>
                  <a:pt x="5185687" y="2692399"/>
                </a:lnTo>
                <a:lnTo>
                  <a:pt x="5145546" y="2717799"/>
                </a:lnTo>
                <a:lnTo>
                  <a:pt x="5104421" y="2730499"/>
                </a:lnTo>
                <a:lnTo>
                  <a:pt x="5062409" y="2755899"/>
                </a:lnTo>
                <a:lnTo>
                  <a:pt x="5019605" y="2781299"/>
                </a:lnTo>
                <a:lnTo>
                  <a:pt x="4932010" y="2806699"/>
                </a:lnTo>
                <a:lnTo>
                  <a:pt x="4887410" y="2832099"/>
                </a:lnTo>
                <a:lnTo>
                  <a:pt x="4751557" y="2870199"/>
                </a:lnTo>
                <a:lnTo>
                  <a:pt x="4705909" y="2870199"/>
                </a:lnTo>
                <a:lnTo>
                  <a:pt x="4660239" y="2882899"/>
                </a:lnTo>
                <a:lnTo>
                  <a:pt x="4614644" y="2882899"/>
                </a:lnTo>
                <a:lnTo>
                  <a:pt x="4569219" y="2895599"/>
                </a:lnTo>
                <a:lnTo>
                  <a:pt x="3691893" y="2895599"/>
                </a:lnTo>
                <a:lnTo>
                  <a:pt x="2166204" y="5105399"/>
                </a:lnTo>
                <a:lnTo>
                  <a:pt x="3233118" y="5105399"/>
                </a:lnTo>
                <a:lnTo>
                  <a:pt x="4154097" y="3771899"/>
                </a:lnTo>
                <a:lnTo>
                  <a:pt x="4653251" y="3771899"/>
                </a:lnTo>
                <a:lnTo>
                  <a:pt x="4709658" y="3759199"/>
                </a:lnTo>
                <a:lnTo>
                  <a:pt x="4765264" y="3759199"/>
                </a:lnTo>
                <a:lnTo>
                  <a:pt x="4874062" y="3733799"/>
                </a:lnTo>
                <a:lnTo>
                  <a:pt x="4927247" y="3733799"/>
                </a:lnTo>
                <a:lnTo>
                  <a:pt x="5131804" y="3682999"/>
                </a:lnTo>
                <a:lnTo>
                  <a:pt x="5180879" y="3657599"/>
                </a:lnTo>
                <a:lnTo>
                  <a:pt x="5276529" y="3632199"/>
                </a:lnTo>
                <a:lnTo>
                  <a:pt x="5323095" y="3606799"/>
                </a:lnTo>
                <a:lnTo>
                  <a:pt x="5368818" y="3594099"/>
                </a:lnTo>
                <a:lnTo>
                  <a:pt x="5413694" y="3568699"/>
                </a:lnTo>
                <a:lnTo>
                  <a:pt x="5457719" y="3543299"/>
                </a:lnTo>
                <a:lnTo>
                  <a:pt x="5500889" y="3530599"/>
                </a:lnTo>
                <a:lnTo>
                  <a:pt x="5543202" y="3505199"/>
                </a:lnTo>
                <a:lnTo>
                  <a:pt x="5584652" y="3479799"/>
                </a:lnTo>
                <a:lnTo>
                  <a:pt x="5625237" y="3454399"/>
                </a:lnTo>
                <a:lnTo>
                  <a:pt x="5664954" y="3428999"/>
                </a:lnTo>
                <a:lnTo>
                  <a:pt x="5703797" y="3403599"/>
                </a:lnTo>
                <a:lnTo>
                  <a:pt x="5741764" y="3378199"/>
                </a:lnTo>
                <a:lnTo>
                  <a:pt x="5778852" y="3340099"/>
                </a:lnTo>
                <a:lnTo>
                  <a:pt x="5815055" y="3314699"/>
                </a:lnTo>
                <a:lnTo>
                  <a:pt x="5850372" y="3289299"/>
                </a:lnTo>
                <a:lnTo>
                  <a:pt x="5884798" y="3263899"/>
                </a:lnTo>
                <a:lnTo>
                  <a:pt x="5918329" y="3225799"/>
                </a:lnTo>
                <a:lnTo>
                  <a:pt x="5950962" y="3200399"/>
                </a:lnTo>
                <a:lnTo>
                  <a:pt x="5982694" y="3162299"/>
                </a:lnTo>
                <a:lnTo>
                  <a:pt x="6013520" y="3136899"/>
                </a:lnTo>
                <a:lnTo>
                  <a:pt x="6043437" y="3098799"/>
                </a:lnTo>
                <a:lnTo>
                  <a:pt x="6072442" y="3060699"/>
                </a:lnTo>
                <a:lnTo>
                  <a:pt x="6100530" y="3035299"/>
                </a:lnTo>
                <a:lnTo>
                  <a:pt x="6127699" y="2997199"/>
                </a:lnTo>
                <a:lnTo>
                  <a:pt x="6153944" y="2959099"/>
                </a:lnTo>
                <a:lnTo>
                  <a:pt x="6179262" y="2933699"/>
                </a:lnTo>
                <a:lnTo>
                  <a:pt x="6203649" y="2895599"/>
                </a:lnTo>
                <a:lnTo>
                  <a:pt x="6227102" y="2857499"/>
                </a:lnTo>
                <a:lnTo>
                  <a:pt x="6249617" y="2819399"/>
                </a:lnTo>
                <a:lnTo>
                  <a:pt x="6271190" y="2781299"/>
                </a:lnTo>
                <a:lnTo>
                  <a:pt x="6291818" y="2755899"/>
                </a:lnTo>
                <a:lnTo>
                  <a:pt x="6302967" y="2730499"/>
                </a:lnTo>
                <a:lnTo>
                  <a:pt x="6302967" y="1130299"/>
                </a:lnTo>
                <a:close/>
              </a:path>
              <a:path w="6303009" h="5105400">
                <a:moveTo>
                  <a:pt x="3596901" y="0"/>
                </a:moveTo>
                <a:lnTo>
                  <a:pt x="2529940" y="0"/>
                </a:lnTo>
                <a:lnTo>
                  <a:pt x="2360590" y="241299"/>
                </a:lnTo>
                <a:lnTo>
                  <a:pt x="1897855" y="241299"/>
                </a:lnTo>
                <a:lnTo>
                  <a:pt x="1837780" y="253999"/>
                </a:lnTo>
                <a:lnTo>
                  <a:pt x="1720764" y="253999"/>
                </a:lnTo>
                <a:lnTo>
                  <a:pt x="1663816" y="266699"/>
                </a:lnTo>
                <a:lnTo>
                  <a:pt x="1607901" y="266699"/>
                </a:lnTo>
                <a:lnTo>
                  <a:pt x="1499162" y="292099"/>
                </a:lnTo>
                <a:lnTo>
                  <a:pt x="1293936" y="342899"/>
                </a:lnTo>
                <a:lnTo>
                  <a:pt x="1245161" y="368299"/>
                </a:lnTo>
                <a:lnTo>
                  <a:pt x="1150623" y="393699"/>
                </a:lnTo>
                <a:lnTo>
                  <a:pt x="1104853" y="419099"/>
                </a:lnTo>
                <a:lnTo>
                  <a:pt x="1060077" y="444499"/>
                </a:lnTo>
                <a:lnTo>
                  <a:pt x="1016292" y="457199"/>
                </a:lnTo>
                <a:lnTo>
                  <a:pt x="973494" y="482599"/>
                </a:lnTo>
                <a:lnTo>
                  <a:pt x="931679" y="507999"/>
                </a:lnTo>
                <a:lnTo>
                  <a:pt x="890844" y="533399"/>
                </a:lnTo>
                <a:lnTo>
                  <a:pt x="850985" y="558799"/>
                </a:lnTo>
                <a:lnTo>
                  <a:pt x="812099" y="584199"/>
                </a:lnTo>
                <a:lnTo>
                  <a:pt x="774181" y="609599"/>
                </a:lnTo>
                <a:lnTo>
                  <a:pt x="737228" y="634999"/>
                </a:lnTo>
                <a:lnTo>
                  <a:pt x="701237" y="673099"/>
                </a:lnTo>
                <a:lnTo>
                  <a:pt x="666203" y="698499"/>
                </a:lnTo>
                <a:lnTo>
                  <a:pt x="632124" y="723899"/>
                </a:lnTo>
                <a:lnTo>
                  <a:pt x="598995" y="761999"/>
                </a:lnTo>
                <a:lnTo>
                  <a:pt x="566813" y="787399"/>
                </a:lnTo>
                <a:lnTo>
                  <a:pt x="535574" y="825499"/>
                </a:lnTo>
                <a:lnTo>
                  <a:pt x="505274" y="850899"/>
                </a:lnTo>
                <a:lnTo>
                  <a:pt x="475911" y="888999"/>
                </a:lnTo>
                <a:lnTo>
                  <a:pt x="447480" y="914399"/>
                </a:lnTo>
                <a:lnTo>
                  <a:pt x="419977" y="952499"/>
                </a:lnTo>
                <a:lnTo>
                  <a:pt x="393399" y="990599"/>
                </a:lnTo>
                <a:lnTo>
                  <a:pt x="367742" y="1015999"/>
                </a:lnTo>
                <a:lnTo>
                  <a:pt x="343003" y="1054099"/>
                </a:lnTo>
                <a:lnTo>
                  <a:pt x="319178" y="1092199"/>
                </a:lnTo>
                <a:lnTo>
                  <a:pt x="296263" y="1130299"/>
                </a:lnTo>
                <a:lnTo>
                  <a:pt x="274254" y="1168399"/>
                </a:lnTo>
                <a:lnTo>
                  <a:pt x="253149" y="1193799"/>
                </a:lnTo>
                <a:lnTo>
                  <a:pt x="232943" y="1231899"/>
                </a:lnTo>
                <a:lnTo>
                  <a:pt x="213633" y="1269999"/>
                </a:lnTo>
                <a:lnTo>
                  <a:pt x="195214" y="1308099"/>
                </a:lnTo>
                <a:lnTo>
                  <a:pt x="177684" y="1346199"/>
                </a:lnTo>
                <a:lnTo>
                  <a:pt x="161039" y="1384299"/>
                </a:lnTo>
                <a:lnTo>
                  <a:pt x="145275" y="1422399"/>
                </a:lnTo>
                <a:lnTo>
                  <a:pt x="130388" y="1460499"/>
                </a:lnTo>
                <a:lnTo>
                  <a:pt x="116375" y="1485899"/>
                </a:lnTo>
                <a:lnTo>
                  <a:pt x="103231" y="1523999"/>
                </a:lnTo>
                <a:lnTo>
                  <a:pt x="90955" y="1562099"/>
                </a:lnTo>
                <a:lnTo>
                  <a:pt x="79541" y="1600199"/>
                </a:lnTo>
                <a:lnTo>
                  <a:pt x="68986" y="1638299"/>
                </a:lnTo>
                <a:lnTo>
                  <a:pt x="59287" y="1676399"/>
                </a:lnTo>
                <a:lnTo>
                  <a:pt x="47062" y="1727199"/>
                </a:lnTo>
                <a:lnTo>
                  <a:pt x="36258" y="1777999"/>
                </a:lnTo>
                <a:lnTo>
                  <a:pt x="26869" y="1828799"/>
                </a:lnTo>
                <a:lnTo>
                  <a:pt x="18892" y="1866899"/>
                </a:lnTo>
                <a:lnTo>
                  <a:pt x="12321" y="1917699"/>
                </a:lnTo>
                <a:lnTo>
                  <a:pt x="7151" y="1968499"/>
                </a:lnTo>
                <a:lnTo>
                  <a:pt x="3377" y="2019299"/>
                </a:lnTo>
                <a:lnTo>
                  <a:pt x="995" y="2070099"/>
                </a:lnTo>
                <a:lnTo>
                  <a:pt x="0" y="2120899"/>
                </a:lnTo>
                <a:lnTo>
                  <a:pt x="386" y="2171699"/>
                </a:lnTo>
                <a:lnTo>
                  <a:pt x="2149" y="2222499"/>
                </a:lnTo>
                <a:lnTo>
                  <a:pt x="5285" y="2260599"/>
                </a:lnTo>
                <a:lnTo>
                  <a:pt x="9788" y="2311399"/>
                </a:lnTo>
                <a:lnTo>
                  <a:pt x="15653" y="2362199"/>
                </a:lnTo>
                <a:lnTo>
                  <a:pt x="22876" y="2412999"/>
                </a:lnTo>
                <a:lnTo>
                  <a:pt x="31452" y="2451099"/>
                </a:lnTo>
                <a:lnTo>
                  <a:pt x="41376" y="2501899"/>
                </a:lnTo>
                <a:lnTo>
                  <a:pt x="52642" y="2552699"/>
                </a:lnTo>
                <a:lnTo>
                  <a:pt x="65247" y="2590799"/>
                </a:lnTo>
                <a:lnTo>
                  <a:pt x="79185" y="2641599"/>
                </a:lnTo>
                <a:lnTo>
                  <a:pt x="94452" y="2679699"/>
                </a:lnTo>
                <a:lnTo>
                  <a:pt x="111042" y="2730499"/>
                </a:lnTo>
                <a:lnTo>
                  <a:pt x="128951" y="2768599"/>
                </a:lnTo>
                <a:lnTo>
                  <a:pt x="148174" y="2819399"/>
                </a:lnTo>
                <a:lnTo>
                  <a:pt x="168706" y="2857499"/>
                </a:lnTo>
                <a:lnTo>
                  <a:pt x="190542" y="2895599"/>
                </a:lnTo>
                <a:lnTo>
                  <a:pt x="213677" y="2933699"/>
                </a:lnTo>
                <a:lnTo>
                  <a:pt x="238107" y="2984499"/>
                </a:lnTo>
                <a:lnTo>
                  <a:pt x="263827" y="3022599"/>
                </a:lnTo>
                <a:lnTo>
                  <a:pt x="290832" y="3060699"/>
                </a:lnTo>
                <a:lnTo>
                  <a:pt x="319116" y="3098799"/>
                </a:lnTo>
                <a:lnTo>
                  <a:pt x="358762" y="3149599"/>
                </a:lnTo>
                <a:lnTo>
                  <a:pt x="380147" y="3162299"/>
                </a:lnTo>
                <a:lnTo>
                  <a:pt x="402605" y="3187699"/>
                </a:lnTo>
                <a:lnTo>
                  <a:pt x="450829" y="3238499"/>
                </a:lnTo>
                <a:lnTo>
                  <a:pt x="503618" y="3289299"/>
                </a:lnTo>
                <a:lnTo>
                  <a:pt x="561158" y="3340099"/>
                </a:lnTo>
                <a:lnTo>
                  <a:pt x="591766" y="3365499"/>
                </a:lnTo>
                <a:lnTo>
                  <a:pt x="623631" y="3390899"/>
                </a:lnTo>
                <a:lnTo>
                  <a:pt x="656775" y="3416299"/>
                </a:lnTo>
                <a:lnTo>
                  <a:pt x="691222" y="3441699"/>
                </a:lnTo>
                <a:lnTo>
                  <a:pt x="726994" y="3454399"/>
                </a:lnTo>
                <a:lnTo>
                  <a:pt x="764115" y="3479799"/>
                </a:lnTo>
                <a:lnTo>
                  <a:pt x="802607" y="3505199"/>
                </a:lnTo>
                <a:lnTo>
                  <a:pt x="842494" y="3530599"/>
                </a:lnTo>
                <a:lnTo>
                  <a:pt x="883799" y="3543299"/>
                </a:lnTo>
                <a:lnTo>
                  <a:pt x="926545" y="3568699"/>
                </a:lnTo>
                <a:lnTo>
                  <a:pt x="970754" y="3581399"/>
                </a:lnTo>
                <a:lnTo>
                  <a:pt x="1016450" y="3606799"/>
                </a:lnTo>
                <a:lnTo>
                  <a:pt x="1063655" y="3619499"/>
                </a:lnTo>
                <a:lnTo>
                  <a:pt x="1112394" y="3644899"/>
                </a:lnTo>
                <a:lnTo>
                  <a:pt x="1162688" y="3657599"/>
                </a:lnTo>
                <a:lnTo>
                  <a:pt x="1268036" y="3682999"/>
                </a:lnTo>
                <a:lnTo>
                  <a:pt x="1379883" y="3708399"/>
                </a:lnTo>
                <a:lnTo>
                  <a:pt x="1560244" y="3746499"/>
                </a:lnTo>
                <a:lnTo>
                  <a:pt x="1623813" y="3746499"/>
                </a:lnTo>
                <a:lnTo>
                  <a:pt x="1689146" y="3759199"/>
                </a:lnTo>
                <a:lnTo>
                  <a:pt x="1756264" y="3759199"/>
                </a:lnTo>
                <a:lnTo>
                  <a:pt x="1825192" y="3771899"/>
                </a:lnTo>
                <a:lnTo>
                  <a:pt x="2557364" y="3771899"/>
                </a:lnTo>
                <a:lnTo>
                  <a:pt x="3173441" y="2895599"/>
                </a:lnTo>
                <a:lnTo>
                  <a:pt x="1968567" y="2895599"/>
                </a:lnTo>
                <a:lnTo>
                  <a:pt x="1904351" y="2882899"/>
                </a:lnTo>
                <a:lnTo>
                  <a:pt x="1722182" y="2882899"/>
                </a:lnTo>
                <a:lnTo>
                  <a:pt x="1609695" y="2857499"/>
                </a:lnTo>
                <a:lnTo>
                  <a:pt x="1556209" y="2857499"/>
                </a:lnTo>
                <a:lnTo>
                  <a:pt x="1454864" y="2832099"/>
                </a:lnTo>
                <a:lnTo>
                  <a:pt x="1407051" y="2806699"/>
                </a:lnTo>
                <a:lnTo>
                  <a:pt x="1361175" y="2793999"/>
                </a:lnTo>
                <a:lnTo>
                  <a:pt x="1317260" y="2781299"/>
                </a:lnTo>
                <a:lnTo>
                  <a:pt x="1275328" y="2755899"/>
                </a:lnTo>
                <a:lnTo>
                  <a:pt x="1235401" y="2743199"/>
                </a:lnTo>
                <a:lnTo>
                  <a:pt x="1197504" y="2717799"/>
                </a:lnTo>
                <a:lnTo>
                  <a:pt x="1161658" y="2692399"/>
                </a:lnTo>
                <a:lnTo>
                  <a:pt x="1127887" y="2666999"/>
                </a:lnTo>
                <a:lnTo>
                  <a:pt x="1096214" y="2641599"/>
                </a:lnTo>
                <a:lnTo>
                  <a:pt x="1066661" y="2616199"/>
                </a:lnTo>
                <a:lnTo>
                  <a:pt x="1014009" y="2552699"/>
                </a:lnTo>
                <a:lnTo>
                  <a:pt x="987335" y="2514599"/>
                </a:lnTo>
                <a:lnTo>
                  <a:pt x="963542" y="2476499"/>
                </a:lnTo>
                <a:lnTo>
                  <a:pt x="942649" y="2438399"/>
                </a:lnTo>
                <a:lnTo>
                  <a:pt x="924679" y="2400299"/>
                </a:lnTo>
                <a:lnTo>
                  <a:pt x="909653" y="2349499"/>
                </a:lnTo>
                <a:lnTo>
                  <a:pt x="897591" y="2298699"/>
                </a:lnTo>
                <a:lnTo>
                  <a:pt x="888516" y="2260599"/>
                </a:lnTo>
                <a:lnTo>
                  <a:pt x="882447" y="2209799"/>
                </a:lnTo>
                <a:lnTo>
                  <a:pt x="879406" y="2158999"/>
                </a:lnTo>
                <a:lnTo>
                  <a:pt x="879415" y="2108199"/>
                </a:lnTo>
                <a:lnTo>
                  <a:pt x="882494" y="2057399"/>
                </a:lnTo>
                <a:lnTo>
                  <a:pt x="888664" y="1993899"/>
                </a:lnTo>
                <a:lnTo>
                  <a:pt x="897948" y="1943099"/>
                </a:lnTo>
                <a:lnTo>
                  <a:pt x="910364" y="1892299"/>
                </a:lnTo>
                <a:lnTo>
                  <a:pt x="920723" y="1854199"/>
                </a:lnTo>
                <a:lnTo>
                  <a:pt x="932628" y="1816099"/>
                </a:lnTo>
                <a:lnTo>
                  <a:pt x="946098" y="1777999"/>
                </a:lnTo>
                <a:lnTo>
                  <a:pt x="961146" y="1739899"/>
                </a:lnTo>
                <a:lnTo>
                  <a:pt x="977790" y="1701799"/>
                </a:lnTo>
                <a:lnTo>
                  <a:pt x="996046" y="1663699"/>
                </a:lnTo>
                <a:lnTo>
                  <a:pt x="1015928" y="1638299"/>
                </a:lnTo>
                <a:lnTo>
                  <a:pt x="1037454" y="1600199"/>
                </a:lnTo>
                <a:lnTo>
                  <a:pt x="1060639" y="1562099"/>
                </a:lnTo>
                <a:lnTo>
                  <a:pt x="1085498" y="1523999"/>
                </a:lnTo>
                <a:lnTo>
                  <a:pt x="1112049" y="1498599"/>
                </a:lnTo>
                <a:lnTo>
                  <a:pt x="1140307" y="1460499"/>
                </a:lnTo>
                <a:lnTo>
                  <a:pt x="1170287" y="1435099"/>
                </a:lnTo>
                <a:lnTo>
                  <a:pt x="1202006" y="1396999"/>
                </a:lnTo>
                <a:lnTo>
                  <a:pt x="1235480" y="1371599"/>
                </a:lnTo>
                <a:lnTo>
                  <a:pt x="1270724" y="1346199"/>
                </a:lnTo>
                <a:lnTo>
                  <a:pt x="1307755" y="1308099"/>
                </a:lnTo>
                <a:lnTo>
                  <a:pt x="1346588" y="1282699"/>
                </a:lnTo>
                <a:lnTo>
                  <a:pt x="1387240" y="1257299"/>
                </a:lnTo>
                <a:lnTo>
                  <a:pt x="1429726" y="1244599"/>
                </a:lnTo>
                <a:lnTo>
                  <a:pt x="1474062" y="1219199"/>
                </a:lnTo>
                <a:lnTo>
                  <a:pt x="1520264" y="1206499"/>
                </a:lnTo>
                <a:lnTo>
                  <a:pt x="1568349" y="1181099"/>
                </a:lnTo>
                <a:lnTo>
                  <a:pt x="1670228" y="1155699"/>
                </a:lnTo>
                <a:lnTo>
                  <a:pt x="1779827" y="1130299"/>
                </a:lnTo>
                <a:lnTo>
                  <a:pt x="2822692" y="1130299"/>
                </a:lnTo>
                <a:lnTo>
                  <a:pt x="3596901" y="0"/>
                </a:lnTo>
                <a:close/>
              </a:path>
              <a:path w="6303009" h="5105400">
                <a:moveTo>
                  <a:pt x="4758408" y="253999"/>
                </a:moveTo>
                <a:lnTo>
                  <a:pt x="3957374" y="253999"/>
                </a:lnTo>
                <a:lnTo>
                  <a:pt x="2100177" y="2895599"/>
                </a:lnTo>
                <a:lnTo>
                  <a:pt x="3173441" y="2895599"/>
                </a:lnTo>
                <a:lnTo>
                  <a:pt x="4414523" y="1130299"/>
                </a:lnTo>
                <a:lnTo>
                  <a:pt x="6302967" y="1130299"/>
                </a:lnTo>
                <a:lnTo>
                  <a:pt x="6302967" y="1079499"/>
                </a:lnTo>
                <a:lnTo>
                  <a:pt x="6300946" y="1079499"/>
                </a:lnTo>
                <a:lnTo>
                  <a:pt x="6276512" y="1041399"/>
                </a:lnTo>
                <a:lnTo>
                  <a:pt x="6250788" y="1003299"/>
                </a:lnTo>
                <a:lnTo>
                  <a:pt x="6223781" y="965199"/>
                </a:lnTo>
                <a:lnTo>
                  <a:pt x="6195495" y="927099"/>
                </a:lnTo>
                <a:lnTo>
                  <a:pt x="6155863" y="876299"/>
                </a:lnTo>
                <a:lnTo>
                  <a:pt x="6112032" y="825499"/>
                </a:lnTo>
                <a:lnTo>
                  <a:pt x="6063816" y="774699"/>
                </a:lnTo>
                <a:lnTo>
                  <a:pt x="6011033" y="723899"/>
                </a:lnTo>
                <a:lnTo>
                  <a:pt x="5953498" y="673099"/>
                </a:lnTo>
                <a:lnTo>
                  <a:pt x="5922891" y="647699"/>
                </a:lnTo>
                <a:lnTo>
                  <a:pt x="5891028" y="622299"/>
                </a:lnTo>
                <a:lnTo>
                  <a:pt x="5857884" y="609599"/>
                </a:lnTo>
                <a:lnTo>
                  <a:pt x="5823438" y="584199"/>
                </a:lnTo>
                <a:lnTo>
                  <a:pt x="5787666" y="558799"/>
                </a:lnTo>
                <a:lnTo>
                  <a:pt x="5750545" y="533399"/>
                </a:lnTo>
                <a:lnTo>
                  <a:pt x="5712052" y="507999"/>
                </a:lnTo>
                <a:lnTo>
                  <a:pt x="5672164" y="495299"/>
                </a:lnTo>
                <a:lnTo>
                  <a:pt x="5630859" y="469899"/>
                </a:lnTo>
                <a:lnTo>
                  <a:pt x="5588113" y="457199"/>
                </a:lnTo>
                <a:lnTo>
                  <a:pt x="5543904" y="431799"/>
                </a:lnTo>
                <a:lnTo>
                  <a:pt x="5498207" y="419099"/>
                </a:lnTo>
                <a:lnTo>
                  <a:pt x="5451001" y="393699"/>
                </a:lnTo>
                <a:lnTo>
                  <a:pt x="5402262" y="380999"/>
                </a:lnTo>
                <a:lnTo>
                  <a:pt x="5351968" y="355599"/>
                </a:lnTo>
                <a:lnTo>
                  <a:pt x="5246620" y="330199"/>
                </a:lnTo>
                <a:lnTo>
                  <a:pt x="5076357" y="292099"/>
                </a:lnTo>
                <a:lnTo>
                  <a:pt x="5016246" y="279399"/>
                </a:lnTo>
                <a:lnTo>
                  <a:pt x="4954419" y="279399"/>
                </a:lnTo>
                <a:lnTo>
                  <a:pt x="4890852" y="266699"/>
                </a:lnTo>
                <a:lnTo>
                  <a:pt x="4825523" y="266699"/>
                </a:lnTo>
                <a:lnTo>
                  <a:pt x="4758408" y="253999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FEE2B23C-0F4A-E14D-B045-99691AF2B560}"/>
              </a:ext>
            </a:extLst>
          </p:cNvPr>
          <p:cNvGrpSpPr/>
          <p:nvPr/>
        </p:nvGrpSpPr>
        <p:grpSpPr>
          <a:xfrm>
            <a:off x="266286" y="308666"/>
            <a:ext cx="748192" cy="806645"/>
            <a:chOff x="634994" y="480009"/>
            <a:chExt cx="914452" cy="1075526"/>
          </a:xfrm>
        </p:grpSpPr>
        <p:pic>
          <p:nvPicPr>
            <p:cNvPr id="42" name="object 5">
              <a:extLst>
                <a:ext uri="{FF2B5EF4-FFF2-40B4-BE49-F238E27FC236}">
                  <a16:creationId xmlns:a16="http://schemas.microsoft.com/office/drawing/2014/main" xmlns="" id="{3C1635DE-3ACA-3444-B6CF-A7A11997A32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7218" y="1352696"/>
              <a:ext cx="163266" cy="78676"/>
            </a:xfrm>
            <a:prstGeom prst="rect">
              <a:avLst/>
            </a:prstGeom>
          </p:spPr>
        </p:pic>
        <p:pic>
          <p:nvPicPr>
            <p:cNvPr id="43" name="object 6">
              <a:extLst>
                <a:ext uri="{FF2B5EF4-FFF2-40B4-BE49-F238E27FC236}">
                  <a16:creationId xmlns:a16="http://schemas.microsoft.com/office/drawing/2014/main" xmlns="" id="{E186C12B-87BC-7246-9C93-4D8982F295D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2641" y="1353580"/>
              <a:ext cx="341118" cy="89957"/>
            </a:xfrm>
            <a:prstGeom prst="rect">
              <a:avLst/>
            </a:prstGeom>
          </p:spPr>
        </p:pic>
        <p:sp>
          <p:nvSpPr>
            <p:cNvPr id="44" name="object 7">
              <a:extLst>
                <a:ext uri="{FF2B5EF4-FFF2-40B4-BE49-F238E27FC236}">
                  <a16:creationId xmlns:a16="http://schemas.microsoft.com/office/drawing/2014/main" xmlns="" id="{032E5027-2433-EB45-B6E6-3B92793393CC}"/>
                </a:ext>
              </a:extLst>
            </p:cNvPr>
            <p:cNvSpPr/>
            <p:nvPr/>
          </p:nvSpPr>
          <p:spPr>
            <a:xfrm>
              <a:off x="1192096" y="1353577"/>
              <a:ext cx="62230" cy="77470"/>
            </a:xfrm>
            <a:custGeom>
              <a:avLst/>
              <a:gdLst/>
              <a:ahLst/>
              <a:cxnLst/>
              <a:rect l="l" t="t" r="r" b="b"/>
              <a:pathLst>
                <a:path w="62230" h="77469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69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8">
              <a:extLst>
                <a:ext uri="{FF2B5EF4-FFF2-40B4-BE49-F238E27FC236}">
                  <a16:creationId xmlns:a16="http://schemas.microsoft.com/office/drawing/2014/main" xmlns="" id="{7A50A98C-023B-5544-9D04-890D4761F5E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74796" y="1353580"/>
              <a:ext cx="66154" cy="76911"/>
            </a:xfrm>
            <a:prstGeom prst="rect">
              <a:avLst/>
            </a:prstGeom>
          </p:spPr>
        </p:pic>
        <p:pic>
          <p:nvPicPr>
            <p:cNvPr id="46" name="object 9">
              <a:extLst>
                <a:ext uri="{FF2B5EF4-FFF2-40B4-BE49-F238E27FC236}">
                  <a16:creationId xmlns:a16="http://schemas.microsoft.com/office/drawing/2014/main" xmlns="" id="{70EABF96-BDF2-5E4C-8DA4-C46599FF1EF7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69272" y="1353577"/>
              <a:ext cx="85153" cy="76923"/>
            </a:xfrm>
            <a:prstGeom prst="rect">
              <a:avLst/>
            </a:prstGeom>
          </p:spPr>
        </p:pic>
        <p:sp>
          <p:nvSpPr>
            <p:cNvPr id="47" name="object 10">
              <a:extLst>
                <a:ext uri="{FF2B5EF4-FFF2-40B4-BE49-F238E27FC236}">
                  <a16:creationId xmlns:a16="http://schemas.microsoft.com/office/drawing/2014/main" xmlns="" id="{D79E288B-D5E2-6041-B515-C53138B20834}"/>
                </a:ext>
              </a:extLst>
            </p:cNvPr>
            <p:cNvSpPr/>
            <p:nvPr/>
          </p:nvSpPr>
          <p:spPr>
            <a:xfrm>
              <a:off x="1482771" y="1353580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69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11">
              <a:extLst>
                <a:ext uri="{FF2B5EF4-FFF2-40B4-BE49-F238E27FC236}">
                  <a16:creationId xmlns:a16="http://schemas.microsoft.com/office/drawing/2014/main" xmlns="" id="{3EA55FC9-49BF-9649-B554-DB0BA07059F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4994" y="1464464"/>
              <a:ext cx="188554" cy="82626"/>
            </a:xfrm>
            <a:prstGeom prst="rect">
              <a:avLst/>
            </a:prstGeom>
          </p:spPr>
        </p:pic>
        <p:pic>
          <p:nvPicPr>
            <p:cNvPr id="49" name="object 12">
              <a:extLst>
                <a:ext uri="{FF2B5EF4-FFF2-40B4-BE49-F238E27FC236}">
                  <a16:creationId xmlns:a16="http://schemas.microsoft.com/office/drawing/2014/main" xmlns="" id="{361E00FA-8DE8-6C45-8EF4-C0494204D072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45724" y="1467309"/>
              <a:ext cx="164275" cy="88226"/>
            </a:xfrm>
            <a:prstGeom prst="rect">
              <a:avLst/>
            </a:prstGeom>
          </p:spPr>
        </p:pic>
        <p:pic>
          <p:nvPicPr>
            <p:cNvPr id="50" name="object 13">
              <a:extLst>
                <a:ext uri="{FF2B5EF4-FFF2-40B4-BE49-F238E27FC236}">
                  <a16:creationId xmlns:a16="http://schemas.microsoft.com/office/drawing/2014/main" xmlns="" id="{BB443951-6FE8-E247-B5B9-FE7B385CDDEC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57757" y="1466442"/>
              <a:ext cx="319289" cy="78663"/>
            </a:xfrm>
            <a:prstGeom prst="rect">
              <a:avLst/>
            </a:prstGeom>
          </p:spPr>
        </p:pic>
        <p:pic>
          <p:nvPicPr>
            <p:cNvPr id="51" name="object 14">
              <a:extLst>
                <a:ext uri="{FF2B5EF4-FFF2-40B4-BE49-F238E27FC236}">
                  <a16:creationId xmlns:a16="http://schemas.microsoft.com/office/drawing/2014/main" xmlns="" id="{3743B841-5E81-3446-A1CA-C8E1E56C8F4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96605" y="1467312"/>
              <a:ext cx="66471" cy="76911"/>
            </a:xfrm>
            <a:prstGeom prst="rect">
              <a:avLst/>
            </a:prstGeom>
          </p:spPr>
        </p:pic>
        <p:pic>
          <p:nvPicPr>
            <p:cNvPr id="52" name="object 15">
              <a:extLst>
                <a:ext uri="{FF2B5EF4-FFF2-40B4-BE49-F238E27FC236}">
                  <a16:creationId xmlns:a16="http://schemas.microsoft.com/office/drawing/2014/main" xmlns="" id="{9C486396-18B6-7B4F-A00A-9A37847AC9FD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82771" y="1467312"/>
              <a:ext cx="66471" cy="76911"/>
            </a:xfrm>
            <a:prstGeom prst="rect">
              <a:avLst/>
            </a:prstGeom>
          </p:spPr>
        </p:pic>
        <p:sp>
          <p:nvSpPr>
            <p:cNvPr id="53" name="object 16">
              <a:extLst>
                <a:ext uri="{FF2B5EF4-FFF2-40B4-BE49-F238E27FC236}">
                  <a16:creationId xmlns:a16="http://schemas.microsoft.com/office/drawing/2014/main" xmlns="" id="{3A4550FC-9534-AB46-8C15-F6BF1CB0DD73}"/>
                </a:ext>
              </a:extLst>
            </p:cNvPr>
            <p:cNvSpPr/>
            <p:nvPr/>
          </p:nvSpPr>
          <p:spPr>
            <a:xfrm>
              <a:off x="1489430" y="1331849"/>
              <a:ext cx="54610" cy="8255"/>
            </a:xfrm>
            <a:custGeom>
              <a:avLst/>
              <a:gdLst/>
              <a:ahLst/>
              <a:cxnLst/>
              <a:rect l="l" t="t" r="r" b="b"/>
              <a:pathLst>
                <a:path w="54609" h="8255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" name="object 17">
              <a:extLst>
                <a:ext uri="{FF2B5EF4-FFF2-40B4-BE49-F238E27FC236}">
                  <a16:creationId xmlns:a16="http://schemas.microsoft.com/office/drawing/2014/main" xmlns="" id="{812A9633-9586-A64D-9761-4528FA32B5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44093" y="480009"/>
              <a:ext cx="895848" cy="769188"/>
            </a:xfrm>
            <a:prstGeom prst="rect">
              <a:avLst/>
            </a:prstGeom>
          </p:spPr>
        </p:pic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998600" y="330790"/>
            <a:ext cx="8755000" cy="747128"/>
          </a:xfrm>
          <a:prstGeom prst="rect">
            <a:avLst/>
          </a:prstGeom>
        </p:spPr>
        <p:txBody>
          <a:bodyPr vert="horz" wrap="square" lIns="0" tIns="8382" rIns="0" bIns="0" rtlCol="0">
            <a:spAutoFit/>
          </a:bodyPr>
          <a:lstStyle/>
          <a:p>
            <a:pPr marL="8382">
              <a:spcBef>
                <a:spcPts val="66"/>
              </a:spcBef>
            </a:pPr>
            <a:r>
              <a:rPr lang="ru-RU" sz="24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 Narrow"/>
              </a:rPr>
              <a:t>Субсидия на трудоустройство работников из другой местности или других территорий.</a:t>
            </a:r>
            <a:endParaRPr sz="2400" b="1" i="1" u="sng" spc="-3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 Narro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075666"/>
            <a:ext cx="96012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b="1" dirty="0" smtClean="0">
                <a:solidFill>
                  <a:srgbClr val="002060"/>
                </a:solidFill>
              </a:rPr>
              <a:t>   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Приказ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Фонда пенсионного и социального страхования Российской Федерации от 29 декабря 2024 № 2713 «Об утверждении Решения о порядке предоставления субсидии на государственную  поддержку трудоустройства работников из другой местности или других территорий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  <a:p>
            <a:pPr algn="just"/>
            <a:endParaRPr lang="ru-RU" sz="800" b="1" dirty="0">
              <a:solidFill>
                <a:srgbClr val="002060"/>
              </a:solidFill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      Размер субсидии – от 380 тысяч руб. в год на каждого сотрудника, переехавшего для трудоустройства (выплата на одного трудоустроенного – 3 МРОТ раз в 3 месяца, увеличенных на сумму страховых взносов и РК (при наличии))</a:t>
            </a:r>
          </a:p>
          <a:p>
            <a:pPr algn="just"/>
            <a:endParaRPr lang="ru-RU" sz="800" b="1" dirty="0">
              <a:solidFill>
                <a:srgbClr val="002060"/>
              </a:solidFill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СФР возместит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часть расходов работодателей на зарплаты сотрудников, которые переехали для трудоустройства в другой субъект РФ или в пределах одного субъекта не менее чем за 50 км от места проживания.</a:t>
            </a:r>
          </a:p>
          <a:p>
            <a:pPr algn="just"/>
            <a:endParaRPr lang="ru-RU" sz="800" dirty="0">
              <a:solidFill>
                <a:srgbClr val="002060"/>
              </a:solidFill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       Субсидию могут получить организации оборонно-промышленного комплекса, организации осуществляющие деятельность в приоритетных отраслях экономики или в новых субъектах РФ без долгов по заработной плате.</a:t>
            </a:r>
          </a:p>
          <a:p>
            <a:pPr algn="just"/>
            <a:endParaRPr lang="ru-RU" sz="800" b="1" dirty="0">
              <a:solidFill>
                <a:srgbClr val="002060"/>
              </a:solidFill>
            </a:endParaRPr>
          </a:p>
          <a:p>
            <a:pPr algn="just"/>
            <a:r>
              <a:rPr lang="ru-RU" sz="1400" b="1" u="sng" dirty="0" smtClean="0">
                <a:solidFill>
                  <a:srgbClr val="002060"/>
                </a:solidFill>
              </a:rPr>
              <a:t>Этапы оформления: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</a:t>
            </a:r>
            <a:r>
              <a:rPr lang="ru-RU" sz="1400" b="1" i="1" dirty="0" err="1" smtClean="0">
                <a:solidFill>
                  <a:srgbClr val="002060"/>
                </a:solidFill>
              </a:rPr>
              <a:t>найм</a:t>
            </a:r>
            <a:r>
              <a:rPr lang="ru-RU" sz="1400" b="1" i="1" dirty="0" smtClean="0">
                <a:solidFill>
                  <a:srgbClr val="002060"/>
                </a:solidFill>
              </a:rPr>
              <a:t> сотрудников из другой местности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 1. Организация размещает информацию о подходящем под субсидию вакантном рабочем месте на единой цифровой платформе «Работа в России»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 2. Направляет заявление в службу занятости через личный кабинет платформы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 3. Служба занятости помогает работодателю с подбором персонала.</a:t>
            </a:r>
          </a:p>
          <a:p>
            <a:pPr algn="just"/>
            <a:r>
              <a:rPr lang="ru-RU" sz="1400" b="1" i="1" dirty="0" smtClean="0">
                <a:solidFill>
                  <a:srgbClr val="002060"/>
                </a:solidFill>
              </a:rPr>
              <a:t>     через 3 месяца после трудоустройства сотрудника</a:t>
            </a:r>
          </a:p>
          <a:p>
            <a:pPr algn="just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Работодатель подает заявление в СФР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</a:t>
            </a:r>
            <a:r>
              <a:rPr lang="ru-RU" sz="1400" b="1" i="1" dirty="0" smtClean="0">
                <a:solidFill>
                  <a:srgbClr val="002060"/>
                </a:solidFill>
              </a:rPr>
              <a:t>в течение 10 рабочих дней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 1. СФР проводит проверку работодателя и идентификацию трудоустроенных граждан </a:t>
            </a:r>
          </a:p>
          <a:p>
            <a:pPr algn="just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2. Включает работодателя в реестр на предоставление субсидии</a:t>
            </a:r>
          </a:p>
          <a:p>
            <a:pPr algn="just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3. Перечисляет первую часть субсидии на расчетный счет работодателя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    </a:t>
            </a:r>
            <a:r>
              <a:rPr lang="ru-RU" sz="1400" dirty="0" smtClean="0">
                <a:solidFill>
                  <a:srgbClr val="002060"/>
                </a:solidFill>
              </a:rPr>
              <a:t>Вторая, третья и четвертая части субсидии  также выплачиваются после проведения проверки по итогам 3-го, 6-го, 9-го</a:t>
            </a:r>
          </a:p>
          <a:p>
            <a:pPr algn="just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и 12-го месяца с даты трудоустройства граждан.</a:t>
            </a:r>
          </a:p>
          <a:p>
            <a:pPr algn="just"/>
            <a:r>
              <a:rPr lang="ru-RU" sz="1400" b="1" i="1" u="sng" dirty="0">
                <a:solidFill>
                  <a:srgbClr val="002060"/>
                </a:solidFill>
              </a:rPr>
              <a:t> </a:t>
            </a:r>
            <a:r>
              <a:rPr lang="ru-RU" sz="1400" b="1" i="1" u="sng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" name="Вертикальный свиток 1"/>
          <p:cNvSpPr/>
          <p:nvPr/>
        </p:nvSpPr>
        <p:spPr>
          <a:xfrm>
            <a:off x="196336" y="1140490"/>
            <a:ext cx="217616" cy="270439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avatars.mds.yandex.net/i?id=a702fe43424cf775d7722f16534f8f05520af823-6946674-images-thumbs&amp;n=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7" y="1852144"/>
            <a:ext cx="377677" cy="37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5c204f68f91edc0c79fcc36f7688bca0908fff86-10233129-images-thumbs&amp;n=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21681" y="2894004"/>
            <a:ext cx="366925" cy="3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8" y="3847732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1" y="4886408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31" y="5379393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s://avatars.mds.yandex.net/i?id=023627e3bde42a937d4a598d8ce6cb3f55792119-5476635-images-thumbs&amp;n=1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2" y="6248399"/>
            <a:ext cx="405585" cy="40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46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2">
            <a:extLst>
              <a:ext uri="{FF2B5EF4-FFF2-40B4-BE49-F238E27FC236}">
                <a16:creationId xmlns:a16="http://schemas.microsoft.com/office/drawing/2014/main" xmlns="" id="{7E8CCDA7-6B73-544A-A642-AF3C1B554FA9}"/>
              </a:ext>
            </a:extLst>
          </p:cNvPr>
          <p:cNvSpPr/>
          <p:nvPr/>
        </p:nvSpPr>
        <p:spPr>
          <a:xfrm>
            <a:off x="7683" y="3514107"/>
            <a:ext cx="3794462" cy="3295650"/>
          </a:xfrm>
          <a:custGeom>
            <a:avLst/>
            <a:gdLst/>
            <a:ahLst/>
            <a:cxnLst/>
            <a:rect l="l" t="t" r="r" b="b"/>
            <a:pathLst>
              <a:path w="6226810" h="4394200">
                <a:moveTo>
                  <a:pt x="6036116" y="1600200"/>
                </a:moveTo>
                <a:lnTo>
                  <a:pt x="4322374" y="1600200"/>
                </a:lnTo>
                <a:lnTo>
                  <a:pt x="4384865" y="1612900"/>
                </a:lnTo>
                <a:lnTo>
                  <a:pt x="4504556" y="1612900"/>
                </a:lnTo>
                <a:lnTo>
                  <a:pt x="4617041" y="1638300"/>
                </a:lnTo>
                <a:lnTo>
                  <a:pt x="4670524" y="1638300"/>
                </a:lnTo>
                <a:lnTo>
                  <a:pt x="4771858" y="1663700"/>
                </a:lnTo>
                <a:lnTo>
                  <a:pt x="4819664" y="1676400"/>
                </a:lnTo>
                <a:lnTo>
                  <a:pt x="4865532" y="1701800"/>
                </a:lnTo>
                <a:lnTo>
                  <a:pt x="4909439" y="1714500"/>
                </a:lnTo>
                <a:lnTo>
                  <a:pt x="4951363" y="1739900"/>
                </a:lnTo>
                <a:lnTo>
                  <a:pt x="4991281" y="1752600"/>
                </a:lnTo>
                <a:lnTo>
                  <a:pt x="5029170" y="1778000"/>
                </a:lnTo>
                <a:lnTo>
                  <a:pt x="5065008" y="1803400"/>
                </a:lnTo>
                <a:lnTo>
                  <a:pt x="5098772" y="1828800"/>
                </a:lnTo>
                <a:lnTo>
                  <a:pt x="5130438" y="1854200"/>
                </a:lnTo>
                <a:lnTo>
                  <a:pt x="5159986" y="1879600"/>
                </a:lnTo>
                <a:lnTo>
                  <a:pt x="5212631" y="1943100"/>
                </a:lnTo>
                <a:lnTo>
                  <a:pt x="5239335" y="1981200"/>
                </a:lnTo>
                <a:lnTo>
                  <a:pt x="5263154" y="2019300"/>
                </a:lnTo>
                <a:lnTo>
                  <a:pt x="5284069" y="2057400"/>
                </a:lnTo>
                <a:lnTo>
                  <a:pt x="5302057" y="2095500"/>
                </a:lnTo>
                <a:lnTo>
                  <a:pt x="5317097" y="2146300"/>
                </a:lnTo>
                <a:lnTo>
                  <a:pt x="5329170" y="2197100"/>
                </a:lnTo>
                <a:lnTo>
                  <a:pt x="5338254" y="2235200"/>
                </a:lnTo>
                <a:lnTo>
                  <a:pt x="5344328" y="2286000"/>
                </a:lnTo>
                <a:lnTo>
                  <a:pt x="5347372" y="2336800"/>
                </a:lnTo>
                <a:lnTo>
                  <a:pt x="5347364" y="2387600"/>
                </a:lnTo>
                <a:lnTo>
                  <a:pt x="5344284" y="2438400"/>
                </a:lnTo>
                <a:lnTo>
                  <a:pt x="5338111" y="2501900"/>
                </a:lnTo>
                <a:lnTo>
                  <a:pt x="5328824" y="2552700"/>
                </a:lnTo>
                <a:lnTo>
                  <a:pt x="5316402" y="2603500"/>
                </a:lnTo>
                <a:lnTo>
                  <a:pt x="5302557" y="2654300"/>
                </a:lnTo>
                <a:lnTo>
                  <a:pt x="5286285" y="2692400"/>
                </a:lnTo>
                <a:lnTo>
                  <a:pt x="5267683" y="2743200"/>
                </a:lnTo>
                <a:lnTo>
                  <a:pt x="5246847" y="2781300"/>
                </a:lnTo>
                <a:lnTo>
                  <a:pt x="5223873" y="2832100"/>
                </a:lnTo>
                <a:lnTo>
                  <a:pt x="5198858" y="2870200"/>
                </a:lnTo>
                <a:lnTo>
                  <a:pt x="5171897" y="2908300"/>
                </a:lnTo>
                <a:lnTo>
                  <a:pt x="5143087" y="2946400"/>
                </a:lnTo>
                <a:lnTo>
                  <a:pt x="5112524" y="2984500"/>
                </a:lnTo>
                <a:lnTo>
                  <a:pt x="5080303" y="3009900"/>
                </a:lnTo>
                <a:lnTo>
                  <a:pt x="5046523" y="3048000"/>
                </a:lnTo>
                <a:lnTo>
                  <a:pt x="5011277" y="3073400"/>
                </a:lnTo>
                <a:lnTo>
                  <a:pt x="4974664" y="3111500"/>
                </a:lnTo>
                <a:lnTo>
                  <a:pt x="4936778" y="3136900"/>
                </a:lnTo>
                <a:lnTo>
                  <a:pt x="4897716" y="3162300"/>
                </a:lnTo>
                <a:lnTo>
                  <a:pt x="4857575" y="3187700"/>
                </a:lnTo>
                <a:lnTo>
                  <a:pt x="4816450" y="3213100"/>
                </a:lnTo>
                <a:lnTo>
                  <a:pt x="4774438" y="3238500"/>
                </a:lnTo>
                <a:lnTo>
                  <a:pt x="4731634" y="3251200"/>
                </a:lnTo>
                <a:lnTo>
                  <a:pt x="4688136" y="3276600"/>
                </a:lnTo>
                <a:lnTo>
                  <a:pt x="4417938" y="3352800"/>
                </a:lnTo>
                <a:lnTo>
                  <a:pt x="4372268" y="3352800"/>
                </a:lnTo>
                <a:lnTo>
                  <a:pt x="4326673" y="3365500"/>
                </a:lnTo>
                <a:lnTo>
                  <a:pt x="3403922" y="3365500"/>
                </a:lnTo>
                <a:lnTo>
                  <a:pt x="2695527" y="4394200"/>
                </a:lnTo>
                <a:lnTo>
                  <a:pt x="3762512" y="4394200"/>
                </a:lnTo>
                <a:lnTo>
                  <a:pt x="3866126" y="4254500"/>
                </a:lnTo>
                <a:lnTo>
                  <a:pt x="4250081" y="4254500"/>
                </a:lnTo>
                <a:lnTo>
                  <a:pt x="4308077" y="4241800"/>
                </a:lnTo>
                <a:lnTo>
                  <a:pt x="4421686" y="4241800"/>
                </a:lnTo>
                <a:lnTo>
                  <a:pt x="4477293" y="4229100"/>
                </a:lnTo>
                <a:lnTo>
                  <a:pt x="4532096" y="4229100"/>
                </a:lnTo>
                <a:lnTo>
                  <a:pt x="4793928" y="4165600"/>
                </a:lnTo>
                <a:lnTo>
                  <a:pt x="4941151" y="4127500"/>
                </a:lnTo>
                <a:lnTo>
                  <a:pt x="4988558" y="4102100"/>
                </a:lnTo>
                <a:lnTo>
                  <a:pt x="5035124" y="4089400"/>
                </a:lnTo>
                <a:lnTo>
                  <a:pt x="5080847" y="4064000"/>
                </a:lnTo>
                <a:lnTo>
                  <a:pt x="5125723" y="4051300"/>
                </a:lnTo>
                <a:lnTo>
                  <a:pt x="5169748" y="4025900"/>
                </a:lnTo>
                <a:lnTo>
                  <a:pt x="5212918" y="4000500"/>
                </a:lnTo>
                <a:lnTo>
                  <a:pt x="5255231" y="3975100"/>
                </a:lnTo>
                <a:lnTo>
                  <a:pt x="5296681" y="3949700"/>
                </a:lnTo>
                <a:lnTo>
                  <a:pt x="5337266" y="3924300"/>
                </a:lnTo>
                <a:lnTo>
                  <a:pt x="5376982" y="3898900"/>
                </a:lnTo>
                <a:lnTo>
                  <a:pt x="5415826" y="3873500"/>
                </a:lnTo>
                <a:lnTo>
                  <a:pt x="5453793" y="3848100"/>
                </a:lnTo>
                <a:lnTo>
                  <a:pt x="5490880" y="3822700"/>
                </a:lnTo>
                <a:lnTo>
                  <a:pt x="5527084" y="3797300"/>
                </a:lnTo>
                <a:lnTo>
                  <a:pt x="5562401" y="3759200"/>
                </a:lnTo>
                <a:lnTo>
                  <a:pt x="5596827" y="3733800"/>
                </a:lnTo>
                <a:lnTo>
                  <a:pt x="5630358" y="3708400"/>
                </a:lnTo>
                <a:lnTo>
                  <a:pt x="5662991" y="3670300"/>
                </a:lnTo>
                <a:lnTo>
                  <a:pt x="5694723" y="3644900"/>
                </a:lnTo>
                <a:lnTo>
                  <a:pt x="5725549" y="3606800"/>
                </a:lnTo>
                <a:lnTo>
                  <a:pt x="5755466" y="3581400"/>
                </a:lnTo>
                <a:lnTo>
                  <a:pt x="5784471" y="3543300"/>
                </a:lnTo>
                <a:lnTo>
                  <a:pt x="5812559" y="3505200"/>
                </a:lnTo>
                <a:lnTo>
                  <a:pt x="5839728" y="3479800"/>
                </a:lnTo>
                <a:lnTo>
                  <a:pt x="5865973" y="3441700"/>
                </a:lnTo>
                <a:lnTo>
                  <a:pt x="5891291" y="3403600"/>
                </a:lnTo>
                <a:lnTo>
                  <a:pt x="5915678" y="3365500"/>
                </a:lnTo>
                <a:lnTo>
                  <a:pt x="5939131" y="3340100"/>
                </a:lnTo>
                <a:lnTo>
                  <a:pt x="5961646" y="3302000"/>
                </a:lnTo>
                <a:lnTo>
                  <a:pt x="5983219" y="3263900"/>
                </a:lnTo>
                <a:lnTo>
                  <a:pt x="6003847" y="3225800"/>
                </a:lnTo>
                <a:lnTo>
                  <a:pt x="6023526" y="3187700"/>
                </a:lnTo>
                <a:lnTo>
                  <a:pt x="6042253" y="3149600"/>
                </a:lnTo>
                <a:lnTo>
                  <a:pt x="6060023" y="3124200"/>
                </a:lnTo>
                <a:lnTo>
                  <a:pt x="6076833" y="3086100"/>
                </a:lnTo>
                <a:lnTo>
                  <a:pt x="6092681" y="3048000"/>
                </a:lnTo>
                <a:lnTo>
                  <a:pt x="6107561" y="3009900"/>
                </a:lnTo>
                <a:lnTo>
                  <a:pt x="6121470" y="2971800"/>
                </a:lnTo>
                <a:lnTo>
                  <a:pt x="6134405" y="2933700"/>
                </a:lnTo>
                <a:lnTo>
                  <a:pt x="6146362" y="2895600"/>
                </a:lnTo>
                <a:lnTo>
                  <a:pt x="6157337" y="2857500"/>
                </a:lnTo>
                <a:lnTo>
                  <a:pt x="6167328" y="2819400"/>
                </a:lnTo>
                <a:lnTo>
                  <a:pt x="6179573" y="2768600"/>
                </a:lnTo>
                <a:lnTo>
                  <a:pt x="6190396" y="2717800"/>
                </a:lnTo>
                <a:lnTo>
                  <a:pt x="6199800" y="2667000"/>
                </a:lnTo>
                <a:lnTo>
                  <a:pt x="6207791" y="2628900"/>
                </a:lnTo>
                <a:lnTo>
                  <a:pt x="6214374" y="2578100"/>
                </a:lnTo>
                <a:lnTo>
                  <a:pt x="6219554" y="2527300"/>
                </a:lnTo>
                <a:lnTo>
                  <a:pt x="6223335" y="2476500"/>
                </a:lnTo>
                <a:lnTo>
                  <a:pt x="6225723" y="2425700"/>
                </a:lnTo>
                <a:lnTo>
                  <a:pt x="6226723" y="2374900"/>
                </a:lnTo>
                <a:lnTo>
                  <a:pt x="6226339" y="2324100"/>
                </a:lnTo>
                <a:lnTo>
                  <a:pt x="6224577" y="2273300"/>
                </a:lnTo>
                <a:lnTo>
                  <a:pt x="6221441" y="2235200"/>
                </a:lnTo>
                <a:lnTo>
                  <a:pt x="6216937" y="2184400"/>
                </a:lnTo>
                <a:lnTo>
                  <a:pt x="6211069" y="2133600"/>
                </a:lnTo>
                <a:lnTo>
                  <a:pt x="6203843" y="2082800"/>
                </a:lnTo>
                <a:lnTo>
                  <a:pt x="6195264" y="2044700"/>
                </a:lnTo>
                <a:lnTo>
                  <a:pt x="6185335" y="1993900"/>
                </a:lnTo>
                <a:lnTo>
                  <a:pt x="6174063" y="1943100"/>
                </a:lnTo>
                <a:lnTo>
                  <a:pt x="6161453" y="1905000"/>
                </a:lnTo>
                <a:lnTo>
                  <a:pt x="6147509" y="1854200"/>
                </a:lnTo>
                <a:lnTo>
                  <a:pt x="6132236" y="1816100"/>
                </a:lnTo>
                <a:lnTo>
                  <a:pt x="6115639" y="1765300"/>
                </a:lnTo>
                <a:lnTo>
                  <a:pt x="6097724" y="1727200"/>
                </a:lnTo>
                <a:lnTo>
                  <a:pt x="6078495" y="1676400"/>
                </a:lnTo>
                <a:lnTo>
                  <a:pt x="6057957" y="1638300"/>
                </a:lnTo>
                <a:lnTo>
                  <a:pt x="6036116" y="1600200"/>
                </a:lnTo>
                <a:close/>
              </a:path>
              <a:path w="6226810" h="4394200">
                <a:moveTo>
                  <a:pt x="3639253" y="0"/>
                </a:moveTo>
                <a:lnTo>
                  <a:pt x="2572161" y="0"/>
                </a:lnTo>
                <a:lnTo>
                  <a:pt x="2072619" y="723900"/>
                </a:lnTo>
                <a:lnTo>
                  <a:pt x="1490780" y="723900"/>
                </a:lnTo>
                <a:lnTo>
                  <a:pt x="1432793" y="736600"/>
                </a:lnTo>
                <a:lnTo>
                  <a:pt x="1375844" y="736600"/>
                </a:lnTo>
                <a:lnTo>
                  <a:pt x="1211190" y="774700"/>
                </a:lnTo>
                <a:lnTo>
                  <a:pt x="1158358" y="774700"/>
                </a:lnTo>
                <a:lnTo>
                  <a:pt x="1106545" y="787400"/>
                </a:lnTo>
                <a:lnTo>
                  <a:pt x="1055748" y="812800"/>
                </a:lnTo>
                <a:lnTo>
                  <a:pt x="909420" y="850900"/>
                </a:lnTo>
                <a:lnTo>
                  <a:pt x="862652" y="876300"/>
                </a:lnTo>
                <a:lnTo>
                  <a:pt x="816882" y="901700"/>
                </a:lnTo>
                <a:lnTo>
                  <a:pt x="772106" y="914400"/>
                </a:lnTo>
                <a:lnTo>
                  <a:pt x="728321" y="939800"/>
                </a:lnTo>
                <a:lnTo>
                  <a:pt x="685523" y="965200"/>
                </a:lnTo>
                <a:lnTo>
                  <a:pt x="643708" y="990600"/>
                </a:lnTo>
                <a:lnTo>
                  <a:pt x="602873" y="1003300"/>
                </a:lnTo>
                <a:lnTo>
                  <a:pt x="563014" y="1028700"/>
                </a:lnTo>
                <a:lnTo>
                  <a:pt x="524128" y="1066800"/>
                </a:lnTo>
                <a:lnTo>
                  <a:pt x="486210" y="1092200"/>
                </a:lnTo>
                <a:lnTo>
                  <a:pt x="449257" y="1117600"/>
                </a:lnTo>
                <a:lnTo>
                  <a:pt x="413266" y="1143000"/>
                </a:lnTo>
                <a:lnTo>
                  <a:pt x="378232" y="1168400"/>
                </a:lnTo>
                <a:lnTo>
                  <a:pt x="344153" y="1206500"/>
                </a:lnTo>
                <a:lnTo>
                  <a:pt x="311024" y="1231900"/>
                </a:lnTo>
                <a:lnTo>
                  <a:pt x="278842" y="1270000"/>
                </a:lnTo>
                <a:lnTo>
                  <a:pt x="247603" y="1295400"/>
                </a:lnTo>
                <a:lnTo>
                  <a:pt x="217303" y="1333500"/>
                </a:lnTo>
                <a:lnTo>
                  <a:pt x="187940" y="1358900"/>
                </a:lnTo>
                <a:lnTo>
                  <a:pt x="159508" y="1397000"/>
                </a:lnTo>
                <a:lnTo>
                  <a:pt x="132006" y="1435100"/>
                </a:lnTo>
                <a:lnTo>
                  <a:pt x="105428" y="1460500"/>
                </a:lnTo>
                <a:lnTo>
                  <a:pt x="79771" y="1498600"/>
                </a:lnTo>
                <a:lnTo>
                  <a:pt x="55032" y="1536700"/>
                </a:lnTo>
                <a:lnTo>
                  <a:pt x="31207" y="1562100"/>
                </a:lnTo>
                <a:lnTo>
                  <a:pt x="8292" y="1600200"/>
                </a:lnTo>
                <a:lnTo>
                  <a:pt x="0" y="1612900"/>
                </a:lnTo>
                <a:lnTo>
                  <a:pt x="0" y="3530600"/>
                </a:lnTo>
                <a:lnTo>
                  <a:pt x="2860" y="3530600"/>
                </a:lnTo>
                <a:lnTo>
                  <a:pt x="31145" y="3568700"/>
                </a:lnTo>
                <a:lnTo>
                  <a:pt x="50455" y="3594100"/>
                </a:lnTo>
                <a:lnTo>
                  <a:pt x="92176" y="3644900"/>
                </a:lnTo>
                <a:lnTo>
                  <a:pt x="138186" y="3695700"/>
                </a:lnTo>
                <a:lnTo>
                  <a:pt x="188670" y="3746500"/>
                </a:lnTo>
                <a:lnTo>
                  <a:pt x="243812" y="3797300"/>
                </a:lnTo>
                <a:lnTo>
                  <a:pt x="273186" y="3822700"/>
                </a:lnTo>
                <a:lnTo>
                  <a:pt x="303795" y="3848100"/>
                </a:lnTo>
                <a:lnTo>
                  <a:pt x="335659" y="3873500"/>
                </a:lnTo>
                <a:lnTo>
                  <a:pt x="368804" y="3886200"/>
                </a:lnTo>
                <a:lnTo>
                  <a:pt x="403250" y="3911600"/>
                </a:lnTo>
                <a:lnTo>
                  <a:pt x="439023" y="3937000"/>
                </a:lnTo>
                <a:lnTo>
                  <a:pt x="476144" y="3962400"/>
                </a:lnTo>
                <a:lnTo>
                  <a:pt x="514636" y="3987800"/>
                </a:lnTo>
                <a:lnTo>
                  <a:pt x="554523" y="4000500"/>
                </a:lnTo>
                <a:lnTo>
                  <a:pt x="595828" y="4025900"/>
                </a:lnTo>
                <a:lnTo>
                  <a:pt x="638574" y="4038600"/>
                </a:lnTo>
                <a:lnTo>
                  <a:pt x="682783" y="4064000"/>
                </a:lnTo>
                <a:lnTo>
                  <a:pt x="728479" y="4076700"/>
                </a:lnTo>
                <a:lnTo>
                  <a:pt x="775684" y="4102100"/>
                </a:lnTo>
                <a:lnTo>
                  <a:pt x="824423" y="4114800"/>
                </a:lnTo>
                <a:lnTo>
                  <a:pt x="874717" y="4140200"/>
                </a:lnTo>
                <a:lnTo>
                  <a:pt x="926590" y="4152900"/>
                </a:lnTo>
                <a:lnTo>
                  <a:pt x="1035165" y="4178300"/>
                </a:lnTo>
                <a:lnTo>
                  <a:pt x="1210443" y="4216400"/>
                </a:lnTo>
                <a:lnTo>
                  <a:pt x="1272273" y="4216400"/>
                </a:lnTo>
                <a:lnTo>
                  <a:pt x="1335842" y="4229100"/>
                </a:lnTo>
                <a:lnTo>
                  <a:pt x="1401175" y="4229100"/>
                </a:lnTo>
                <a:lnTo>
                  <a:pt x="1468293" y="4241800"/>
                </a:lnTo>
                <a:lnTo>
                  <a:pt x="2269393" y="4241800"/>
                </a:lnTo>
                <a:lnTo>
                  <a:pt x="2885470" y="3365500"/>
                </a:lnTo>
                <a:lnTo>
                  <a:pt x="1493165" y="3365500"/>
                </a:lnTo>
                <a:lnTo>
                  <a:pt x="1434211" y="3352800"/>
                </a:lnTo>
                <a:lnTo>
                  <a:pt x="1377056" y="3352800"/>
                </a:lnTo>
                <a:lnTo>
                  <a:pt x="1268238" y="3327400"/>
                </a:lnTo>
                <a:lnTo>
                  <a:pt x="1166893" y="3302000"/>
                </a:lnTo>
                <a:lnTo>
                  <a:pt x="1119080" y="3289300"/>
                </a:lnTo>
                <a:lnTo>
                  <a:pt x="1073204" y="3276600"/>
                </a:lnTo>
                <a:lnTo>
                  <a:pt x="1029289" y="3251200"/>
                </a:lnTo>
                <a:lnTo>
                  <a:pt x="987357" y="3238500"/>
                </a:lnTo>
                <a:lnTo>
                  <a:pt x="947430" y="3213100"/>
                </a:lnTo>
                <a:lnTo>
                  <a:pt x="909533" y="3200400"/>
                </a:lnTo>
                <a:lnTo>
                  <a:pt x="873687" y="3175000"/>
                </a:lnTo>
                <a:lnTo>
                  <a:pt x="839916" y="3149600"/>
                </a:lnTo>
                <a:lnTo>
                  <a:pt x="808243" y="3124200"/>
                </a:lnTo>
                <a:lnTo>
                  <a:pt x="778690" y="3098800"/>
                </a:lnTo>
                <a:lnTo>
                  <a:pt x="751281" y="3060700"/>
                </a:lnTo>
                <a:lnTo>
                  <a:pt x="726038" y="3035300"/>
                </a:lnTo>
                <a:lnTo>
                  <a:pt x="699364" y="2997200"/>
                </a:lnTo>
                <a:lnTo>
                  <a:pt x="675571" y="2959100"/>
                </a:lnTo>
                <a:lnTo>
                  <a:pt x="654678" y="2921000"/>
                </a:lnTo>
                <a:lnTo>
                  <a:pt x="636708" y="2870200"/>
                </a:lnTo>
                <a:lnTo>
                  <a:pt x="621682" y="2832100"/>
                </a:lnTo>
                <a:lnTo>
                  <a:pt x="609620" y="2781300"/>
                </a:lnTo>
                <a:lnTo>
                  <a:pt x="600545" y="2730500"/>
                </a:lnTo>
                <a:lnTo>
                  <a:pt x="594476" y="2679700"/>
                </a:lnTo>
                <a:lnTo>
                  <a:pt x="591435" y="2628900"/>
                </a:lnTo>
                <a:lnTo>
                  <a:pt x="591444" y="2578100"/>
                </a:lnTo>
                <a:lnTo>
                  <a:pt x="594523" y="2527300"/>
                </a:lnTo>
                <a:lnTo>
                  <a:pt x="600693" y="2476500"/>
                </a:lnTo>
                <a:lnTo>
                  <a:pt x="609976" y="2425700"/>
                </a:lnTo>
                <a:lnTo>
                  <a:pt x="622393" y="2374900"/>
                </a:lnTo>
                <a:lnTo>
                  <a:pt x="632752" y="2336800"/>
                </a:lnTo>
                <a:lnTo>
                  <a:pt x="644657" y="2298700"/>
                </a:lnTo>
                <a:lnTo>
                  <a:pt x="658127" y="2260600"/>
                </a:lnTo>
                <a:lnTo>
                  <a:pt x="673175" y="2222500"/>
                </a:lnTo>
                <a:lnTo>
                  <a:pt x="689819" y="2184400"/>
                </a:lnTo>
                <a:lnTo>
                  <a:pt x="708075" y="2146300"/>
                </a:lnTo>
                <a:lnTo>
                  <a:pt x="727957" y="2108200"/>
                </a:lnTo>
                <a:lnTo>
                  <a:pt x="749483" y="2070100"/>
                </a:lnTo>
                <a:lnTo>
                  <a:pt x="772668" y="2044700"/>
                </a:lnTo>
                <a:lnTo>
                  <a:pt x="797527" y="2006600"/>
                </a:lnTo>
                <a:lnTo>
                  <a:pt x="824078" y="1968500"/>
                </a:lnTo>
                <a:lnTo>
                  <a:pt x="852336" y="1943100"/>
                </a:lnTo>
                <a:lnTo>
                  <a:pt x="882316" y="1905000"/>
                </a:lnTo>
                <a:lnTo>
                  <a:pt x="914035" y="1879600"/>
                </a:lnTo>
                <a:lnTo>
                  <a:pt x="947509" y="1841500"/>
                </a:lnTo>
                <a:lnTo>
                  <a:pt x="982753" y="1816100"/>
                </a:lnTo>
                <a:lnTo>
                  <a:pt x="1019784" y="1790700"/>
                </a:lnTo>
                <a:lnTo>
                  <a:pt x="1058617" y="1765300"/>
                </a:lnTo>
                <a:lnTo>
                  <a:pt x="1099269" y="1739900"/>
                </a:lnTo>
                <a:lnTo>
                  <a:pt x="1141755" y="1714500"/>
                </a:lnTo>
                <a:lnTo>
                  <a:pt x="1186091" y="1701800"/>
                </a:lnTo>
                <a:lnTo>
                  <a:pt x="1232293" y="1676400"/>
                </a:lnTo>
                <a:lnTo>
                  <a:pt x="1280378" y="1663700"/>
                </a:lnTo>
                <a:lnTo>
                  <a:pt x="1382257" y="1638300"/>
                </a:lnTo>
                <a:lnTo>
                  <a:pt x="1491856" y="1612900"/>
                </a:lnTo>
                <a:lnTo>
                  <a:pt x="1549590" y="1600200"/>
                </a:lnTo>
                <a:lnTo>
                  <a:pt x="2534721" y="1600200"/>
                </a:lnTo>
                <a:lnTo>
                  <a:pt x="3639253" y="0"/>
                </a:lnTo>
                <a:close/>
              </a:path>
              <a:path w="6226810" h="4394200">
                <a:moveTo>
                  <a:pt x="4401513" y="723900"/>
                </a:moveTo>
                <a:lnTo>
                  <a:pt x="3669403" y="723900"/>
                </a:lnTo>
                <a:lnTo>
                  <a:pt x="1812206" y="3365500"/>
                </a:lnTo>
                <a:lnTo>
                  <a:pt x="2885470" y="3365500"/>
                </a:lnTo>
                <a:lnTo>
                  <a:pt x="4126552" y="1600200"/>
                </a:lnTo>
                <a:lnTo>
                  <a:pt x="6036116" y="1600200"/>
                </a:lnTo>
                <a:lnTo>
                  <a:pt x="6012975" y="1562100"/>
                </a:lnTo>
                <a:lnTo>
                  <a:pt x="5988541" y="1511300"/>
                </a:lnTo>
                <a:lnTo>
                  <a:pt x="5962817" y="1473200"/>
                </a:lnTo>
                <a:lnTo>
                  <a:pt x="5935810" y="1435100"/>
                </a:lnTo>
                <a:lnTo>
                  <a:pt x="5907524" y="1397000"/>
                </a:lnTo>
                <a:lnTo>
                  <a:pt x="5867892" y="1346200"/>
                </a:lnTo>
                <a:lnTo>
                  <a:pt x="5824061" y="1308100"/>
                </a:lnTo>
                <a:lnTo>
                  <a:pt x="5800513" y="1282700"/>
                </a:lnTo>
                <a:lnTo>
                  <a:pt x="5750036" y="1231900"/>
                </a:lnTo>
                <a:lnTo>
                  <a:pt x="5694900" y="1181100"/>
                </a:lnTo>
                <a:lnTo>
                  <a:pt x="5665527" y="1155700"/>
                </a:lnTo>
                <a:lnTo>
                  <a:pt x="5634920" y="1130300"/>
                </a:lnTo>
                <a:lnTo>
                  <a:pt x="5603057" y="1104900"/>
                </a:lnTo>
                <a:lnTo>
                  <a:pt x="5569913" y="1079500"/>
                </a:lnTo>
                <a:lnTo>
                  <a:pt x="5535467" y="1054100"/>
                </a:lnTo>
                <a:lnTo>
                  <a:pt x="5499695" y="1028700"/>
                </a:lnTo>
                <a:lnTo>
                  <a:pt x="5462574" y="1016000"/>
                </a:lnTo>
                <a:lnTo>
                  <a:pt x="5424081" y="990600"/>
                </a:lnTo>
                <a:lnTo>
                  <a:pt x="5384193" y="965200"/>
                </a:lnTo>
                <a:lnTo>
                  <a:pt x="5342888" y="952500"/>
                </a:lnTo>
                <a:lnTo>
                  <a:pt x="5300142" y="927100"/>
                </a:lnTo>
                <a:lnTo>
                  <a:pt x="5255932" y="914400"/>
                </a:lnTo>
                <a:lnTo>
                  <a:pt x="5210236" y="889000"/>
                </a:lnTo>
                <a:lnTo>
                  <a:pt x="5163030" y="876300"/>
                </a:lnTo>
                <a:lnTo>
                  <a:pt x="5114291" y="850900"/>
                </a:lnTo>
                <a:lnTo>
                  <a:pt x="5012124" y="825500"/>
                </a:lnTo>
                <a:lnTo>
                  <a:pt x="4903550" y="800100"/>
                </a:lnTo>
                <a:lnTo>
                  <a:pt x="4728275" y="762000"/>
                </a:lnTo>
                <a:lnTo>
                  <a:pt x="4666448" y="749300"/>
                </a:lnTo>
                <a:lnTo>
                  <a:pt x="4602881" y="749300"/>
                </a:lnTo>
                <a:lnTo>
                  <a:pt x="4537551" y="736600"/>
                </a:lnTo>
                <a:lnTo>
                  <a:pt x="4470437" y="736600"/>
                </a:lnTo>
                <a:lnTo>
                  <a:pt x="4401513" y="723900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">
            <a:extLst>
              <a:ext uri="{FF2B5EF4-FFF2-40B4-BE49-F238E27FC236}">
                <a16:creationId xmlns:a16="http://schemas.microsoft.com/office/drawing/2014/main" xmlns="" id="{BDF85312-D25B-9B40-ADC3-61FC7DB3A4EC}"/>
              </a:ext>
            </a:extLst>
          </p:cNvPr>
          <p:cNvSpPr/>
          <p:nvPr/>
        </p:nvSpPr>
        <p:spPr>
          <a:xfrm>
            <a:off x="6065129" y="5259"/>
            <a:ext cx="3840897" cy="3829050"/>
          </a:xfrm>
          <a:custGeom>
            <a:avLst/>
            <a:gdLst/>
            <a:ahLst/>
            <a:cxnLst/>
            <a:rect l="l" t="t" r="r" b="b"/>
            <a:pathLst>
              <a:path w="6303009" h="5105400">
                <a:moveTo>
                  <a:pt x="6302967" y="1130299"/>
                </a:moveTo>
                <a:lnTo>
                  <a:pt x="4733571" y="1130299"/>
                </a:lnTo>
                <a:lnTo>
                  <a:pt x="4792527" y="1142999"/>
                </a:lnTo>
                <a:lnTo>
                  <a:pt x="4849682" y="1142999"/>
                </a:lnTo>
                <a:lnTo>
                  <a:pt x="4958495" y="1168399"/>
                </a:lnTo>
                <a:lnTo>
                  <a:pt x="5059829" y="1193799"/>
                </a:lnTo>
                <a:lnTo>
                  <a:pt x="5107635" y="1206499"/>
                </a:lnTo>
                <a:lnTo>
                  <a:pt x="5153503" y="1219199"/>
                </a:lnTo>
                <a:lnTo>
                  <a:pt x="5197410" y="1244599"/>
                </a:lnTo>
                <a:lnTo>
                  <a:pt x="5239334" y="1257299"/>
                </a:lnTo>
                <a:lnTo>
                  <a:pt x="5279252" y="1282699"/>
                </a:lnTo>
                <a:lnTo>
                  <a:pt x="5317141" y="1295399"/>
                </a:lnTo>
                <a:lnTo>
                  <a:pt x="5352979" y="1320799"/>
                </a:lnTo>
                <a:lnTo>
                  <a:pt x="5386743" y="1346199"/>
                </a:lnTo>
                <a:lnTo>
                  <a:pt x="5418409" y="1371599"/>
                </a:lnTo>
                <a:lnTo>
                  <a:pt x="5447957" y="1396999"/>
                </a:lnTo>
                <a:lnTo>
                  <a:pt x="5475362" y="1435099"/>
                </a:lnTo>
                <a:lnTo>
                  <a:pt x="5500602" y="1460499"/>
                </a:lnTo>
                <a:lnTo>
                  <a:pt x="5527306" y="1498599"/>
                </a:lnTo>
                <a:lnTo>
                  <a:pt x="5551126" y="1536699"/>
                </a:lnTo>
                <a:lnTo>
                  <a:pt x="5572040" y="1574799"/>
                </a:lnTo>
                <a:lnTo>
                  <a:pt x="5590028" y="1625599"/>
                </a:lnTo>
                <a:lnTo>
                  <a:pt x="5605069" y="1663699"/>
                </a:lnTo>
                <a:lnTo>
                  <a:pt x="5617141" y="1714499"/>
                </a:lnTo>
                <a:lnTo>
                  <a:pt x="5626225" y="1765299"/>
                </a:lnTo>
                <a:lnTo>
                  <a:pt x="5632300" y="1816099"/>
                </a:lnTo>
                <a:lnTo>
                  <a:pt x="5635343" y="1866899"/>
                </a:lnTo>
                <a:lnTo>
                  <a:pt x="5635336" y="1917699"/>
                </a:lnTo>
                <a:lnTo>
                  <a:pt x="5632256" y="1968499"/>
                </a:lnTo>
                <a:lnTo>
                  <a:pt x="5626082" y="2019299"/>
                </a:lnTo>
                <a:lnTo>
                  <a:pt x="5616795" y="2070099"/>
                </a:lnTo>
                <a:lnTo>
                  <a:pt x="5604373" y="2120899"/>
                </a:lnTo>
                <a:lnTo>
                  <a:pt x="5590528" y="2171699"/>
                </a:lnTo>
                <a:lnTo>
                  <a:pt x="5574256" y="2222499"/>
                </a:lnTo>
                <a:lnTo>
                  <a:pt x="5555654" y="2260599"/>
                </a:lnTo>
                <a:lnTo>
                  <a:pt x="5534818" y="2311399"/>
                </a:lnTo>
                <a:lnTo>
                  <a:pt x="5511845" y="2349499"/>
                </a:lnTo>
                <a:lnTo>
                  <a:pt x="5486829" y="2387599"/>
                </a:lnTo>
                <a:lnTo>
                  <a:pt x="5459868" y="2425699"/>
                </a:lnTo>
                <a:lnTo>
                  <a:pt x="5431058" y="2463799"/>
                </a:lnTo>
                <a:lnTo>
                  <a:pt x="5400495" y="2501899"/>
                </a:lnTo>
                <a:lnTo>
                  <a:pt x="5368275" y="2539999"/>
                </a:lnTo>
                <a:lnTo>
                  <a:pt x="5334494" y="2565399"/>
                </a:lnTo>
                <a:lnTo>
                  <a:pt x="5299248" y="2603499"/>
                </a:lnTo>
                <a:lnTo>
                  <a:pt x="5262635" y="2628899"/>
                </a:lnTo>
                <a:lnTo>
                  <a:pt x="5224749" y="2654299"/>
                </a:lnTo>
                <a:lnTo>
                  <a:pt x="5185687" y="2692399"/>
                </a:lnTo>
                <a:lnTo>
                  <a:pt x="5145546" y="2717799"/>
                </a:lnTo>
                <a:lnTo>
                  <a:pt x="5104421" y="2730499"/>
                </a:lnTo>
                <a:lnTo>
                  <a:pt x="5062409" y="2755899"/>
                </a:lnTo>
                <a:lnTo>
                  <a:pt x="5019605" y="2781299"/>
                </a:lnTo>
                <a:lnTo>
                  <a:pt x="4932010" y="2806699"/>
                </a:lnTo>
                <a:lnTo>
                  <a:pt x="4887410" y="2832099"/>
                </a:lnTo>
                <a:lnTo>
                  <a:pt x="4751557" y="2870199"/>
                </a:lnTo>
                <a:lnTo>
                  <a:pt x="4705909" y="2870199"/>
                </a:lnTo>
                <a:lnTo>
                  <a:pt x="4660239" y="2882899"/>
                </a:lnTo>
                <a:lnTo>
                  <a:pt x="4614644" y="2882899"/>
                </a:lnTo>
                <a:lnTo>
                  <a:pt x="4569219" y="2895599"/>
                </a:lnTo>
                <a:lnTo>
                  <a:pt x="3691893" y="2895599"/>
                </a:lnTo>
                <a:lnTo>
                  <a:pt x="2166204" y="5105399"/>
                </a:lnTo>
                <a:lnTo>
                  <a:pt x="3233118" y="5105399"/>
                </a:lnTo>
                <a:lnTo>
                  <a:pt x="4154097" y="3771899"/>
                </a:lnTo>
                <a:lnTo>
                  <a:pt x="4653251" y="3771899"/>
                </a:lnTo>
                <a:lnTo>
                  <a:pt x="4709658" y="3759199"/>
                </a:lnTo>
                <a:lnTo>
                  <a:pt x="4765264" y="3759199"/>
                </a:lnTo>
                <a:lnTo>
                  <a:pt x="4874062" y="3733799"/>
                </a:lnTo>
                <a:lnTo>
                  <a:pt x="4927247" y="3733799"/>
                </a:lnTo>
                <a:lnTo>
                  <a:pt x="5131804" y="3682999"/>
                </a:lnTo>
                <a:lnTo>
                  <a:pt x="5180879" y="3657599"/>
                </a:lnTo>
                <a:lnTo>
                  <a:pt x="5276529" y="3632199"/>
                </a:lnTo>
                <a:lnTo>
                  <a:pt x="5323095" y="3606799"/>
                </a:lnTo>
                <a:lnTo>
                  <a:pt x="5368818" y="3594099"/>
                </a:lnTo>
                <a:lnTo>
                  <a:pt x="5413694" y="3568699"/>
                </a:lnTo>
                <a:lnTo>
                  <a:pt x="5457719" y="3543299"/>
                </a:lnTo>
                <a:lnTo>
                  <a:pt x="5500889" y="3530599"/>
                </a:lnTo>
                <a:lnTo>
                  <a:pt x="5543202" y="3505199"/>
                </a:lnTo>
                <a:lnTo>
                  <a:pt x="5584652" y="3479799"/>
                </a:lnTo>
                <a:lnTo>
                  <a:pt x="5625237" y="3454399"/>
                </a:lnTo>
                <a:lnTo>
                  <a:pt x="5664954" y="3428999"/>
                </a:lnTo>
                <a:lnTo>
                  <a:pt x="5703797" y="3403599"/>
                </a:lnTo>
                <a:lnTo>
                  <a:pt x="5741764" y="3378199"/>
                </a:lnTo>
                <a:lnTo>
                  <a:pt x="5778852" y="3340099"/>
                </a:lnTo>
                <a:lnTo>
                  <a:pt x="5815055" y="3314699"/>
                </a:lnTo>
                <a:lnTo>
                  <a:pt x="5850372" y="3289299"/>
                </a:lnTo>
                <a:lnTo>
                  <a:pt x="5884798" y="3263899"/>
                </a:lnTo>
                <a:lnTo>
                  <a:pt x="5918329" y="3225799"/>
                </a:lnTo>
                <a:lnTo>
                  <a:pt x="5950962" y="3200399"/>
                </a:lnTo>
                <a:lnTo>
                  <a:pt x="5982694" y="3162299"/>
                </a:lnTo>
                <a:lnTo>
                  <a:pt x="6013520" y="3136899"/>
                </a:lnTo>
                <a:lnTo>
                  <a:pt x="6043437" y="3098799"/>
                </a:lnTo>
                <a:lnTo>
                  <a:pt x="6072442" y="3060699"/>
                </a:lnTo>
                <a:lnTo>
                  <a:pt x="6100530" y="3035299"/>
                </a:lnTo>
                <a:lnTo>
                  <a:pt x="6127699" y="2997199"/>
                </a:lnTo>
                <a:lnTo>
                  <a:pt x="6153944" y="2959099"/>
                </a:lnTo>
                <a:lnTo>
                  <a:pt x="6179262" y="2933699"/>
                </a:lnTo>
                <a:lnTo>
                  <a:pt x="6203649" y="2895599"/>
                </a:lnTo>
                <a:lnTo>
                  <a:pt x="6227102" y="2857499"/>
                </a:lnTo>
                <a:lnTo>
                  <a:pt x="6249617" y="2819399"/>
                </a:lnTo>
                <a:lnTo>
                  <a:pt x="6271190" y="2781299"/>
                </a:lnTo>
                <a:lnTo>
                  <a:pt x="6291818" y="2755899"/>
                </a:lnTo>
                <a:lnTo>
                  <a:pt x="6302967" y="2730499"/>
                </a:lnTo>
                <a:lnTo>
                  <a:pt x="6302967" y="1130299"/>
                </a:lnTo>
                <a:close/>
              </a:path>
              <a:path w="6303009" h="5105400">
                <a:moveTo>
                  <a:pt x="3596901" y="0"/>
                </a:moveTo>
                <a:lnTo>
                  <a:pt x="2529940" y="0"/>
                </a:lnTo>
                <a:lnTo>
                  <a:pt x="2360590" y="241299"/>
                </a:lnTo>
                <a:lnTo>
                  <a:pt x="1897855" y="241299"/>
                </a:lnTo>
                <a:lnTo>
                  <a:pt x="1837780" y="253999"/>
                </a:lnTo>
                <a:lnTo>
                  <a:pt x="1720764" y="253999"/>
                </a:lnTo>
                <a:lnTo>
                  <a:pt x="1663816" y="266699"/>
                </a:lnTo>
                <a:lnTo>
                  <a:pt x="1607901" y="266699"/>
                </a:lnTo>
                <a:lnTo>
                  <a:pt x="1499162" y="292099"/>
                </a:lnTo>
                <a:lnTo>
                  <a:pt x="1293936" y="342899"/>
                </a:lnTo>
                <a:lnTo>
                  <a:pt x="1245161" y="368299"/>
                </a:lnTo>
                <a:lnTo>
                  <a:pt x="1150623" y="393699"/>
                </a:lnTo>
                <a:lnTo>
                  <a:pt x="1104853" y="419099"/>
                </a:lnTo>
                <a:lnTo>
                  <a:pt x="1060077" y="444499"/>
                </a:lnTo>
                <a:lnTo>
                  <a:pt x="1016292" y="457199"/>
                </a:lnTo>
                <a:lnTo>
                  <a:pt x="973494" y="482599"/>
                </a:lnTo>
                <a:lnTo>
                  <a:pt x="931679" y="507999"/>
                </a:lnTo>
                <a:lnTo>
                  <a:pt x="890844" y="533399"/>
                </a:lnTo>
                <a:lnTo>
                  <a:pt x="850985" y="558799"/>
                </a:lnTo>
                <a:lnTo>
                  <a:pt x="812099" y="584199"/>
                </a:lnTo>
                <a:lnTo>
                  <a:pt x="774181" y="609599"/>
                </a:lnTo>
                <a:lnTo>
                  <a:pt x="737228" y="634999"/>
                </a:lnTo>
                <a:lnTo>
                  <a:pt x="701237" y="673099"/>
                </a:lnTo>
                <a:lnTo>
                  <a:pt x="666203" y="698499"/>
                </a:lnTo>
                <a:lnTo>
                  <a:pt x="632124" y="723899"/>
                </a:lnTo>
                <a:lnTo>
                  <a:pt x="598995" y="761999"/>
                </a:lnTo>
                <a:lnTo>
                  <a:pt x="566813" y="787399"/>
                </a:lnTo>
                <a:lnTo>
                  <a:pt x="535574" y="825499"/>
                </a:lnTo>
                <a:lnTo>
                  <a:pt x="505274" y="850899"/>
                </a:lnTo>
                <a:lnTo>
                  <a:pt x="475911" y="888999"/>
                </a:lnTo>
                <a:lnTo>
                  <a:pt x="447480" y="914399"/>
                </a:lnTo>
                <a:lnTo>
                  <a:pt x="419977" y="952499"/>
                </a:lnTo>
                <a:lnTo>
                  <a:pt x="393399" y="990599"/>
                </a:lnTo>
                <a:lnTo>
                  <a:pt x="367742" y="1015999"/>
                </a:lnTo>
                <a:lnTo>
                  <a:pt x="343003" y="1054099"/>
                </a:lnTo>
                <a:lnTo>
                  <a:pt x="319178" y="1092199"/>
                </a:lnTo>
                <a:lnTo>
                  <a:pt x="296263" y="1130299"/>
                </a:lnTo>
                <a:lnTo>
                  <a:pt x="274254" y="1168399"/>
                </a:lnTo>
                <a:lnTo>
                  <a:pt x="253149" y="1193799"/>
                </a:lnTo>
                <a:lnTo>
                  <a:pt x="232943" y="1231899"/>
                </a:lnTo>
                <a:lnTo>
                  <a:pt x="213633" y="1269999"/>
                </a:lnTo>
                <a:lnTo>
                  <a:pt x="195214" y="1308099"/>
                </a:lnTo>
                <a:lnTo>
                  <a:pt x="177684" y="1346199"/>
                </a:lnTo>
                <a:lnTo>
                  <a:pt x="161039" y="1384299"/>
                </a:lnTo>
                <a:lnTo>
                  <a:pt x="145275" y="1422399"/>
                </a:lnTo>
                <a:lnTo>
                  <a:pt x="130388" y="1460499"/>
                </a:lnTo>
                <a:lnTo>
                  <a:pt x="116375" y="1485899"/>
                </a:lnTo>
                <a:lnTo>
                  <a:pt x="103231" y="1523999"/>
                </a:lnTo>
                <a:lnTo>
                  <a:pt x="90955" y="1562099"/>
                </a:lnTo>
                <a:lnTo>
                  <a:pt x="79541" y="1600199"/>
                </a:lnTo>
                <a:lnTo>
                  <a:pt x="68986" y="1638299"/>
                </a:lnTo>
                <a:lnTo>
                  <a:pt x="59287" y="1676399"/>
                </a:lnTo>
                <a:lnTo>
                  <a:pt x="47062" y="1727199"/>
                </a:lnTo>
                <a:lnTo>
                  <a:pt x="36258" y="1777999"/>
                </a:lnTo>
                <a:lnTo>
                  <a:pt x="26869" y="1828799"/>
                </a:lnTo>
                <a:lnTo>
                  <a:pt x="18892" y="1866899"/>
                </a:lnTo>
                <a:lnTo>
                  <a:pt x="12321" y="1917699"/>
                </a:lnTo>
                <a:lnTo>
                  <a:pt x="7151" y="1968499"/>
                </a:lnTo>
                <a:lnTo>
                  <a:pt x="3377" y="2019299"/>
                </a:lnTo>
                <a:lnTo>
                  <a:pt x="995" y="2070099"/>
                </a:lnTo>
                <a:lnTo>
                  <a:pt x="0" y="2120899"/>
                </a:lnTo>
                <a:lnTo>
                  <a:pt x="386" y="2171699"/>
                </a:lnTo>
                <a:lnTo>
                  <a:pt x="2149" y="2222499"/>
                </a:lnTo>
                <a:lnTo>
                  <a:pt x="5285" y="2260599"/>
                </a:lnTo>
                <a:lnTo>
                  <a:pt x="9788" y="2311399"/>
                </a:lnTo>
                <a:lnTo>
                  <a:pt x="15653" y="2362199"/>
                </a:lnTo>
                <a:lnTo>
                  <a:pt x="22876" y="2412999"/>
                </a:lnTo>
                <a:lnTo>
                  <a:pt x="31452" y="2451099"/>
                </a:lnTo>
                <a:lnTo>
                  <a:pt x="41376" y="2501899"/>
                </a:lnTo>
                <a:lnTo>
                  <a:pt x="52642" y="2552699"/>
                </a:lnTo>
                <a:lnTo>
                  <a:pt x="65247" y="2590799"/>
                </a:lnTo>
                <a:lnTo>
                  <a:pt x="79185" y="2641599"/>
                </a:lnTo>
                <a:lnTo>
                  <a:pt x="94452" y="2679699"/>
                </a:lnTo>
                <a:lnTo>
                  <a:pt x="111042" y="2730499"/>
                </a:lnTo>
                <a:lnTo>
                  <a:pt x="128951" y="2768599"/>
                </a:lnTo>
                <a:lnTo>
                  <a:pt x="148174" y="2819399"/>
                </a:lnTo>
                <a:lnTo>
                  <a:pt x="168706" y="2857499"/>
                </a:lnTo>
                <a:lnTo>
                  <a:pt x="190542" y="2895599"/>
                </a:lnTo>
                <a:lnTo>
                  <a:pt x="213677" y="2933699"/>
                </a:lnTo>
                <a:lnTo>
                  <a:pt x="238107" y="2984499"/>
                </a:lnTo>
                <a:lnTo>
                  <a:pt x="263827" y="3022599"/>
                </a:lnTo>
                <a:lnTo>
                  <a:pt x="290832" y="3060699"/>
                </a:lnTo>
                <a:lnTo>
                  <a:pt x="319116" y="3098799"/>
                </a:lnTo>
                <a:lnTo>
                  <a:pt x="358762" y="3149599"/>
                </a:lnTo>
                <a:lnTo>
                  <a:pt x="380147" y="3162299"/>
                </a:lnTo>
                <a:lnTo>
                  <a:pt x="402605" y="3187699"/>
                </a:lnTo>
                <a:lnTo>
                  <a:pt x="450829" y="3238499"/>
                </a:lnTo>
                <a:lnTo>
                  <a:pt x="503618" y="3289299"/>
                </a:lnTo>
                <a:lnTo>
                  <a:pt x="561158" y="3340099"/>
                </a:lnTo>
                <a:lnTo>
                  <a:pt x="591766" y="3365499"/>
                </a:lnTo>
                <a:lnTo>
                  <a:pt x="623631" y="3390899"/>
                </a:lnTo>
                <a:lnTo>
                  <a:pt x="656775" y="3416299"/>
                </a:lnTo>
                <a:lnTo>
                  <a:pt x="691222" y="3441699"/>
                </a:lnTo>
                <a:lnTo>
                  <a:pt x="726994" y="3454399"/>
                </a:lnTo>
                <a:lnTo>
                  <a:pt x="764115" y="3479799"/>
                </a:lnTo>
                <a:lnTo>
                  <a:pt x="802607" y="3505199"/>
                </a:lnTo>
                <a:lnTo>
                  <a:pt x="842494" y="3530599"/>
                </a:lnTo>
                <a:lnTo>
                  <a:pt x="883799" y="3543299"/>
                </a:lnTo>
                <a:lnTo>
                  <a:pt x="926545" y="3568699"/>
                </a:lnTo>
                <a:lnTo>
                  <a:pt x="970754" y="3581399"/>
                </a:lnTo>
                <a:lnTo>
                  <a:pt x="1016450" y="3606799"/>
                </a:lnTo>
                <a:lnTo>
                  <a:pt x="1063655" y="3619499"/>
                </a:lnTo>
                <a:lnTo>
                  <a:pt x="1112394" y="3644899"/>
                </a:lnTo>
                <a:lnTo>
                  <a:pt x="1162688" y="3657599"/>
                </a:lnTo>
                <a:lnTo>
                  <a:pt x="1268036" y="3682999"/>
                </a:lnTo>
                <a:lnTo>
                  <a:pt x="1379883" y="3708399"/>
                </a:lnTo>
                <a:lnTo>
                  <a:pt x="1560244" y="3746499"/>
                </a:lnTo>
                <a:lnTo>
                  <a:pt x="1623813" y="3746499"/>
                </a:lnTo>
                <a:lnTo>
                  <a:pt x="1689146" y="3759199"/>
                </a:lnTo>
                <a:lnTo>
                  <a:pt x="1756264" y="3759199"/>
                </a:lnTo>
                <a:lnTo>
                  <a:pt x="1825192" y="3771899"/>
                </a:lnTo>
                <a:lnTo>
                  <a:pt x="2557364" y="3771899"/>
                </a:lnTo>
                <a:lnTo>
                  <a:pt x="3173441" y="2895599"/>
                </a:lnTo>
                <a:lnTo>
                  <a:pt x="1968567" y="2895599"/>
                </a:lnTo>
                <a:lnTo>
                  <a:pt x="1904351" y="2882899"/>
                </a:lnTo>
                <a:lnTo>
                  <a:pt x="1722182" y="2882899"/>
                </a:lnTo>
                <a:lnTo>
                  <a:pt x="1609695" y="2857499"/>
                </a:lnTo>
                <a:lnTo>
                  <a:pt x="1556209" y="2857499"/>
                </a:lnTo>
                <a:lnTo>
                  <a:pt x="1454864" y="2832099"/>
                </a:lnTo>
                <a:lnTo>
                  <a:pt x="1407051" y="2806699"/>
                </a:lnTo>
                <a:lnTo>
                  <a:pt x="1361175" y="2793999"/>
                </a:lnTo>
                <a:lnTo>
                  <a:pt x="1317260" y="2781299"/>
                </a:lnTo>
                <a:lnTo>
                  <a:pt x="1275328" y="2755899"/>
                </a:lnTo>
                <a:lnTo>
                  <a:pt x="1235401" y="2743199"/>
                </a:lnTo>
                <a:lnTo>
                  <a:pt x="1197504" y="2717799"/>
                </a:lnTo>
                <a:lnTo>
                  <a:pt x="1161658" y="2692399"/>
                </a:lnTo>
                <a:lnTo>
                  <a:pt x="1127887" y="2666999"/>
                </a:lnTo>
                <a:lnTo>
                  <a:pt x="1096214" y="2641599"/>
                </a:lnTo>
                <a:lnTo>
                  <a:pt x="1066661" y="2616199"/>
                </a:lnTo>
                <a:lnTo>
                  <a:pt x="1014009" y="2552699"/>
                </a:lnTo>
                <a:lnTo>
                  <a:pt x="987335" y="2514599"/>
                </a:lnTo>
                <a:lnTo>
                  <a:pt x="963542" y="2476499"/>
                </a:lnTo>
                <a:lnTo>
                  <a:pt x="942649" y="2438399"/>
                </a:lnTo>
                <a:lnTo>
                  <a:pt x="924679" y="2400299"/>
                </a:lnTo>
                <a:lnTo>
                  <a:pt x="909653" y="2349499"/>
                </a:lnTo>
                <a:lnTo>
                  <a:pt x="897591" y="2298699"/>
                </a:lnTo>
                <a:lnTo>
                  <a:pt x="888516" y="2260599"/>
                </a:lnTo>
                <a:lnTo>
                  <a:pt x="882447" y="2209799"/>
                </a:lnTo>
                <a:lnTo>
                  <a:pt x="879406" y="2158999"/>
                </a:lnTo>
                <a:lnTo>
                  <a:pt x="879415" y="2108199"/>
                </a:lnTo>
                <a:lnTo>
                  <a:pt x="882494" y="2057399"/>
                </a:lnTo>
                <a:lnTo>
                  <a:pt x="888664" y="1993899"/>
                </a:lnTo>
                <a:lnTo>
                  <a:pt x="897948" y="1943099"/>
                </a:lnTo>
                <a:lnTo>
                  <a:pt x="910364" y="1892299"/>
                </a:lnTo>
                <a:lnTo>
                  <a:pt x="920723" y="1854199"/>
                </a:lnTo>
                <a:lnTo>
                  <a:pt x="932628" y="1816099"/>
                </a:lnTo>
                <a:lnTo>
                  <a:pt x="946098" y="1777999"/>
                </a:lnTo>
                <a:lnTo>
                  <a:pt x="961146" y="1739899"/>
                </a:lnTo>
                <a:lnTo>
                  <a:pt x="977790" y="1701799"/>
                </a:lnTo>
                <a:lnTo>
                  <a:pt x="996046" y="1663699"/>
                </a:lnTo>
                <a:lnTo>
                  <a:pt x="1015928" y="1638299"/>
                </a:lnTo>
                <a:lnTo>
                  <a:pt x="1037454" y="1600199"/>
                </a:lnTo>
                <a:lnTo>
                  <a:pt x="1060639" y="1562099"/>
                </a:lnTo>
                <a:lnTo>
                  <a:pt x="1085498" y="1523999"/>
                </a:lnTo>
                <a:lnTo>
                  <a:pt x="1112049" y="1498599"/>
                </a:lnTo>
                <a:lnTo>
                  <a:pt x="1140307" y="1460499"/>
                </a:lnTo>
                <a:lnTo>
                  <a:pt x="1170287" y="1435099"/>
                </a:lnTo>
                <a:lnTo>
                  <a:pt x="1202006" y="1396999"/>
                </a:lnTo>
                <a:lnTo>
                  <a:pt x="1235480" y="1371599"/>
                </a:lnTo>
                <a:lnTo>
                  <a:pt x="1270724" y="1346199"/>
                </a:lnTo>
                <a:lnTo>
                  <a:pt x="1307755" y="1308099"/>
                </a:lnTo>
                <a:lnTo>
                  <a:pt x="1346588" y="1282699"/>
                </a:lnTo>
                <a:lnTo>
                  <a:pt x="1387240" y="1257299"/>
                </a:lnTo>
                <a:lnTo>
                  <a:pt x="1429726" y="1244599"/>
                </a:lnTo>
                <a:lnTo>
                  <a:pt x="1474062" y="1219199"/>
                </a:lnTo>
                <a:lnTo>
                  <a:pt x="1520264" y="1206499"/>
                </a:lnTo>
                <a:lnTo>
                  <a:pt x="1568349" y="1181099"/>
                </a:lnTo>
                <a:lnTo>
                  <a:pt x="1670228" y="1155699"/>
                </a:lnTo>
                <a:lnTo>
                  <a:pt x="1779827" y="1130299"/>
                </a:lnTo>
                <a:lnTo>
                  <a:pt x="2822692" y="1130299"/>
                </a:lnTo>
                <a:lnTo>
                  <a:pt x="3596901" y="0"/>
                </a:lnTo>
                <a:close/>
              </a:path>
              <a:path w="6303009" h="5105400">
                <a:moveTo>
                  <a:pt x="4758408" y="253999"/>
                </a:moveTo>
                <a:lnTo>
                  <a:pt x="3957374" y="253999"/>
                </a:lnTo>
                <a:lnTo>
                  <a:pt x="2100177" y="2895599"/>
                </a:lnTo>
                <a:lnTo>
                  <a:pt x="3173441" y="2895599"/>
                </a:lnTo>
                <a:lnTo>
                  <a:pt x="4414523" y="1130299"/>
                </a:lnTo>
                <a:lnTo>
                  <a:pt x="6302967" y="1130299"/>
                </a:lnTo>
                <a:lnTo>
                  <a:pt x="6302967" y="1079499"/>
                </a:lnTo>
                <a:lnTo>
                  <a:pt x="6300946" y="1079499"/>
                </a:lnTo>
                <a:lnTo>
                  <a:pt x="6276512" y="1041399"/>
                </a:lnTo>
                <a:lnTo>
                  <a:pt x="6250788" y="1003299"/>
                </a:lnTo>
                <a:lnTo>
                  <a:pt x="6223781" y="965199"/>
                </a:lnTo>
                <a:lnTo>
                  <a:pt x="6195495" y="927099"/>
                </a:lnTo>
                <a:lnTo>
                  <a:pt x="6155863" y="876299"/>
                </a:lnTo>
                <a:lnTo>
                  <a:pt x="6112032" y="825499"/>
                </a:lnTo>
                <a:lnTo>
                  <a:pt x="6063816" y="774699"/>
                </a:lnTo>
                <a:lnTo>
                  <a:pt x="6011033" y="723899"/>
                </a:lnTo>
                <a:lnTo>
                  <a:pt x="5953498" y="673099"/>
                </a:lnTo>
                <a:lnTo>
                  <a:pt x="5922891" y="647699"/>
                </a:lnTo>
                <a:lnTo>
                  <a:pt x="5891028" y="622299"/>
                </a:lnTo>
                <a:lnTo>
                  <a:pt x="5857884" y="609599"/>
                </a:lnTo>
                <a:lnTo>
                  <a:pt x="5823438" y="584199"/>
                </a:lnTo>
                <a:lnTo>
                  <a:pt x="5787666" y="558799"/>
                </a:lnTo>
                <a:lnTo>
                  <a:pt x="5750545" y="533399"/>
                </a:lnTo>
                <a:lnTo>
                  <a:pt x="5712052" y="507999"/>
                </a:lnTo>
                <a:lnTo>
                  <a:pt x="5672164" y="495299"/>
                </a:lnTo>
                <a:lnTo>
                  <a:pt x="5630859" y="469899"/>
                </a:lnTo>
                <a:lnTo>
                  <a:pt x="5588113" y="457199"/>
                </a:lnTo>
                <a:lnTo>
                  <a:pt x="5543904" y="431799"/>
                </a:lnTo>
                <a:lnTo>
                  <a:pt x="5498207" y="419099"/>
                </a:lnTo>
                <a:lnTo>
                  <a:pt x="5451001" y="393699"/>
                </a:lnTo>
                <a:lnTo>
                  <a:pt x="5402262" y="380999"/>
                </a:lnTo>
                <a:lnTo>
                  <a:pt x="5351968" y="355599"/>
                </a:lnTo>
                <a:lnTo>
                  <a:pt x="5246620" y="330199"/>
                </a:lnTo>
                <a:lnTo>
                  <a:pt x="5076357" y="292099"/>
                </a:lnTo>
                <a:lnTo>
                  <a:pt x="5016246" y="279399"/>
                </a:lnTo>
                <a:lnTo>
                  <a:pt x="4954419" y="279399"/>
                </a:lnTo>
                <a:lnTo>
                  <a:pt x="4890852" y="266699"/>
                </a:lnTo>
                <a:lnTo>
                  <a:pt x="4825523" y="266699"/>
                </a:lnTo>
                <a:lnTo>
                  <a:pt x="4758408" y="253999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FEE2B23C-0F4A-E14D-B045-99691AF2B560}"/>
              </a:ext>
            </a:extLst>
          </p:cNvPr>
          <p:cNvGrpSpPr/>
          <p:nvPr/>
        </p:nvGrpSpPr>
        <p:grpSpPr>
          <a:xfrm>
            <a:off x="266286" y="308666"/>
            <a:ext cx="748192" cy="806645"/>
            <a:chOff x="634994" y="480009"/>
            <a:chExt cx="914452" cy="1075526"/>
          </a:xfrm>
        </p:grpSpPr>
        <p:pic>
          <p:nvPicPr>
            <p:cNvPr id="42" name="object 5">
              <a:extLst>
                <a:ext uri="{FF2B5EF4-FFF2-40B4-BE49-F238E27FC236}">
                  <a16:creationId xmlns:a16="http://schemas.microsoft.com/office/drawing/2014/main" xmlns="" id="{3C1635DE-3ACA-3444-B6CF-A7A11997A32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7218" y="1352696"/>
              <a:ext cx="163266" cy="78676"/>
            </a:xfrm>
            <a:prstGeom prst="rect">
              <a:avLst/>
            </a:prstGeom>
          </p:spPr>
        </p:pic>
        <p:pic>
          <p:nvPicPr>
            <p:cNvPr id="43" name="object 6">
              <a:extLst>
                <a:ext uri="{FF2B5EF4-FFF2-40B4-BE49-F238E27FC236}">
                  <a16:creationId xmlns:a16="http://schemas.microsoft.com/office/drawing/2014/main" xmlns="" id="{E186C12B-87BC-7246-9C93-4D8982F295D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2641" y="1353580"/>
              <a:ext cx="341118" cy="89957"/>
            </a:xfrm>
            <a:prstGeom prst="rect">
              <a:avLst/>
            </a:prstGeom>
          </p:spPr>
        </p:pic>
        <p:sp>
          <p:nvSpPr>
            <p:cNvPr id="44" name="object 7">
              <a:extLst>
                <a:ext uri="{FF2B5EF4-FFF2-40B4-BE49-F238E27FC236}">
                  <a16:creationId xmlns:a16="http://schemas.microsoft.com/office/drawing/2014/main" xmlns="" id="{032E5027-2433-EB45-B6E6-3B92793393CC}"/>
                </a:ext>
              </a:extLst>
            </p:cNvPr>
            <p:cNvSpPr/>
            <p:nvPr/>
          </p:nvSpPr>
          <p:spPr>
            <a:xfrm>
              <a:off x="1192096" y="1353577"/>
              <a:ext cx="62230" cy="77470"/>
            </a:xfrm>
            <a:custGeom>
              <a:avLst/>
              <a:gdLst/>
              <a:ahLst/>
              <a:cxnLst/>
              <a:rect l="l" t="t" r="r" b="b"/>
              <a:pathLst>
                <a:path w="62230" h="77469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69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8">
              <a:extLst>
                <a:ext uri="{FF2B5EF4-FFF2-40B4-BE49-F238E27FC236}">
                  <a16:creationId xmlns:a16="http://schemas.microsoft.com/office/drawing/2014/main" xmlns="" id="{7A50A98C-023B-5544-9D04-890D4761F5E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74796" y="1353580"/>
              <a:ext cx="66154" cy="76911"/>
            </a:xfrm>
            <a:prstGeom prst="rect">
              <a:avLst/>
            </a:prstGeom>
          </p:spPr>
        </p:pic>
        <p:pic>
          <p:nvPicPr>
            <p:cNvPr id="46" name="object 9">
              <a:extLst>
                <a:ext uri="{FF2B5EF4-FFF2-40B4-BE49-F238E27FC236}">
                  <a16:creationId xmlns:a16="http://schemas.microsoft.com/office/drawing/2014/main" xmlns="" id="{70EABF96-BDF2-5E4C-8DA4-C46599FF1EF7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69272" y="1353577"/>
              <a:ext cx="85153" cy="76923"/>
            </a:xfrm>
            <a:prstGeom prst="rect">
              <a:avLst/>
            </a:prstGeom>
          </p:spPr>
        </p:pic>
        <p:sp>
          <p:nvSpPr>
            <p:cNvPr id="47" name="object 10">
              <a:extLst>
                <a:ext uri="{FF2B5EF4-FFF2-40B4-BE49-F238E27FC236}">
                  <a16:creationId xmlns:a16="http://schemas.microsoft.com/office/drawing/2014/main" xmlns="" id="{D79E288B-D5E2-6041-B515-C53138B20834}"/>
                </a:ext>
              </a:extLst>
            </p:cNvPr>
            <p:cNvSpPr/>
            <p:nvPr/>
          </p:nvSpPr>
          <p:spPr>
            <a:xfrm>
              <a:off x="1482771" y="1353580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69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11">
              <a:extLst>
                <a:ext uri="{FF2B5EF4-FFF2-40B4-BE49-F238E27FC236}">
                  <a16:creationId xmlns:a16="http://schemas.microsoft.com/office/drawing/2014/main" xmlns="" id="{3EA55FC9-49BF-9649-B554-DB0BA07059F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4994" y="1464464"/>
              <a:ext cx="188554" cy="82626"/>
            </a:xfrm>
            <a:prstGeom prst="rect">
              <a:avLst/>
            </a:prstGeom>
          </p:spPr>
        </p:pic>
        <p:pic>
          <p:nvPicPr>
            <p:cNvPr id="49" name="object 12">
              <a:extLst>
                <a:ext uri="{FF2B5EF4-FFF2-40B4-BE49-F238E27FC236}">
                  <a16:creationId xmlns:a16="http://schemas.microsoft.com/office/drawing/2014/main" xmlns="" id="{361E00FA-8DE8-6C45-8EF4-C0494204D072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45724" y="1467309"/>
              <a:ext cx="164275" cy="88226"/>
            </a:xfrm>
            <a:prstGeom prst="rect">
              <a:avLst/>
            </a:prstGeom>
          </p:spPr>
        </p:pic>
        <p:pic>
          <p:nvPicPr>
            <p:cNvPr id="50" name="object 13">
              <a:extLst>
                <a:ext uri="{FF2B5EF4-FFF2-40B4-BE49-F238E27FC236}">
                  <a16:creationId xmlns:a16="http://schemas.microsoft.com/office/drawing/2014/main" xmlns="" id="{BB443951-6FE8-E247-B5B9-FE7B385CDDEC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57757" y="1466442"/>
              <a:ext cx="319289" cy="78663"/>
            </a:xfrm>
            <a:prstGeom prst="rect">
              <a:avLst/>
            </a:prstGeom>
          </p:spPr>
        </p:pic>
        <p:pic>
          <p:nvPicPr>
            <p:cNvPr id="51" name="object 14">
              <a:extLst>
                <a:ext uri="{FF2B5EF4-FFF2-40B4-BE49-F238E27FC236}">
                  <a16:creationId xmlns:a16="http://schemas.microsoft.com/office/drawing/2014/main" xmlns="" id="{3743B841-5E81-3446-A1CA-C8E1E56C8F4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96605" y="1467312"/>
              <a:ext cx="66471" cy="76911"/>
            </a:xfrm>
            <a:prstGeom prst="rect">
              <a:avLst/>
            </a:prstGeom>
          </p:spPr>
        </p:pic>
        <p:pic>
          <p:nvPicPr>
            <p:cNvPr id="52" name="object 15">
              <a:extLst>
                <a:ext uri="{FF2B5EF4-FFF2-40B4-BE49-F238E27FC236}">
                  <a16:creationId xmlns:a16="http://schemas.microsoft.com/office/drawing/2014/main" xmlns="" id="{9C486396-18B6-7B4F-A00A-9A37847AC9FD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82771" y="1467312"/>
              <a:ext cx="66471" cy="76911"/>
            </a:xfrm>
            <a:prstGeom prst="rect">
              <a:avLst/>
            </a:prstGeom>
          </p:spPr>
        </p:pic>
        <p:sp>
          <p:nvSpPr>
            <p:cNvPr id="53" name="object 16">
              <a:extLst>
                <a:ext uri="{FF2B5EF4-FFF2-40B4-BE49-F238E27FC236}">
                  <a16:creationId xmlns:a16="http://schemas.microsoft.com/office/drawing/2014/main" xmlns="" id="{3A4550FC-9534-AB46-8C15-F6BF1CB0DD73}"/>
                </a:ext>
              </a:extLst>
            </p:cNvPr>
            <p:cNvSpPr/>
            <p:nvPr/>
          </p:nvSpPr>
          <p:spPr>
            <a:xfrm>
              <a:off x="1489430" y="1331849"/>
              <a:ext cx="54610" cy="8255"/>
            </a:xfrm>
            <a:custGeom>
              <a:avLst/>
              <a:gdLst/>
              <a:ahLst/>
              <a:cxnLst/>
              <a:rect l="l" t="t" r="r" b="b"/>
              <a:pathLst>
                <a:path w="54609" h="8255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" name="object 17">
              <a:extLst>
                <a:ext uri="{FF2B5EF4-FFF2-40B4-BE49-F238E27FC236}">
                  <a16:creationId xmlns:a16="http://schemas.microsoft.com/office/drawing/2014/main" xmlns="" id="{812A9633-9586-A64D-9761-4528FA32B5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44093" y="480009"/>
              <a:ext cx="895848" cy="769188"/>
            </a:xfrm>
            <a:prstGeom prst="rect">
              <a:avLst/>
            </a:prstGeom>
          </p:spPr>
        </p:pic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998600" y="515456"/>
            <a:ext cx="8755000" cy="377796"/>
          </a:xfrm>
          <a:prstGeom prst="rect">
            <a:avLst/>
          </a:prstGeom>
        </p:spPr>
        <p:txBody>
          <a:bodyPr vert="horz" wrap="square" lIns="0" tIns="8382" rIns="0" bIns="0" rtlCol="0">
            <a:spAutoFit/>
          </a:bodyPr>
          <a:lstStyle/>
          <a:p>
            <a:pPr marL="8382">
              <a:spcBef>
                <a:spcPts val="66"/>
              </a:spcBef>
            </a:pPr>
            <a:r>
              <a:rPr lang="ru-RU" sz="24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 Narrow"/>
              </a:rPr>
              <a:t>Субсидия на </a:t>
            </a:r>
            <a:r>
              <a:rPr lang="ru-RU" sz="2400" b="1" i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 Narrow"/>
              </a:rPr>
              <a:t>найм</a:t>
            </a:r>
            <a:r>
              <a:rPr lang="ru-RU" sz="24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 Narrow"/>
              </a:rPr>
              <a:t> отдельных категорий граждан.</a:t>
            </a:r>
            <a:endParaRPr sz="2400" b="1" i="1" u="sng" spc="-3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 Narro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075666"/>
            <a:ext cx="96774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b="1" dirty="0" smtClean="0">
                <a:solidFill>
                  <a:srgbClr val="002060"/>
                </a:solidFill>
              </a:rPr>
              <a:t>   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Приказ Фонда пенсионного и социального страхования Российской Федерации от 29 декабря 2024 № 2714 «Об утверждении Решения о порядке предоставления субсидии на государственную поддержку стимулирования найма отдельных категорий граждан»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ru-RU" sz="800" b="1" dirty="0">
              <a:solidFill>
                <a:srgbClr val="002060"/>
              </a:solidFill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      Размер субсидии – 3 МРОТ или 6 МРОТ, увеличенных на сумму страховых взносов и РК (при наличии)</a:t>
            </a:r>
          </a:p>
          <a:p>
            <a:pPr algn="just"/>
            <a:endParaRPr lang="ru-RU" sz="800" b="1" dirty="0">
              <a:solidFill>
                <a:srgbClr val="002060"/>
              </a:solidFill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СФР возместит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часть расходов работодателей на зарплаты сотрудников из числа ветеранов СВО, людей с инвалидностью, уволенных с военной службы, одиноких и многодетных родителей, усыновителей, опекунов несовершеннолетних детей         </a:t>
            </a:r>
          </a:p>
          <a:p>
            <a:pPr algn="just"/>
            <a:endParaRPr lang="ru-RU" sz="800" dirty="0">
              <a:solidFill>
                <a:srgbClr val="002060"/>
              </a:solidFill>
            </a:endParaRP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       Субсидию могут получить </a:t>
            </a:r>
            <a:r>
              <a:rPr lang="ru-RU" sz="1400" b="1" dirty="0" err="1" smtClean="0">
                <a:solidFill>
                  <a:srgbClr val="002060"/>
                </a:solidFill>
              </a:rPr>
              <a:t>юрлица</a:t>
            </a:r>
            <a:r>
              <a:rPr lang="ru-RU" sz="1400" b="1" dirty="0" smtClean="0">
                <a:solidFill>
                  <a:srgbClr val="002060"/>
                </a:solidFill>
              </a:rPr>
              <a:t>, некоммерческие организации,  ИП, физлица с инвалидностью и общероссийские общественные организации инвалидов.</a:t>
            </a:r>
          </a:p>
          <a:p>
            <a:pPr algn="just"/>
            <a:endParaRPr lang="ru-RU" sz="800" b="1" dirty="0">
              <a:solidFill>
                <a:srgbClr val="002060"/>
              </a:solidFill>
            </a:endParaRPr>
          </a:p>
          <a:p>
            <a:pPr algn="just"/>
            <a:r>
              <a:rPr lang="ru-RU" sz="1400" b="1" u="sng" dirty="0" smtClean="0">
                <a:solidFill>
                  <a:srgbClr val="002060"/>
                </a:solidFill>
              </a:rPr>
              <a:t>Этапы оформления: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</a:t>
            </a:r>
            <a:r>
              <a:rPr lang="ru-RU" sz="1400" b="1" i="1" dirty="0" smtClean="0">
                <a:solidFill>
                  <a:srgbClr val="002060"/>
                </a:solidFill>
              </a:rPr>
              <a:t>процедура подачи заявки на субсидию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 1. Организация размещает информацию о подходящем под субсидию вакантном рабочем месте на единой цифровой платформе «Работа в России»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 2. Направляет заявление в службу занятости через личный кабинет платформы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 3. Служба занятости помогает работодателю с подбором персонала.</a:t>
            </a:r>
          </a:p>
          <a:p>
            <a:pPr algn="just"/>
            <a:r>
              <a:rPr lang="ru-RU" sz="1400" b="1" i="1" dirty="0" smtClean="0">
                <a:solidFill>
                  <a:srgbClr val="002060"/>
                </a:solidFill>
              </a:rPr>
              <a:t>     до 15 декабря 2025 года</a:t>
            </a:r>
          </a:p>
          <a:p>
            <a:pPr algn="just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Работодатель подает заявление на получение субсидии в СФР, приложив необходимый пакет документов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</a:t>
            </a:r>
            <a:r>
              <a:rPr lang="ru-RU" sz="1400" b="1" i="1" dirty="0" smtClean="0">
                <a:solidFill>
                  <a:srgbClr val="002060"/>
                </a:solidFill>
              </a:rPr>
              <a:t>в течение 15 дней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СФР проводит проверку о достоверности предоставленных сведений, отсутствии задолженностей, идентификацию трудоустроенных граждан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     </a:t>
            </a:r>
            <a:r>
              <a:rPr lang="ru-RU" sz="1400" b="1" i="1" dirty="0" smtClean="0">
                <a:solidFill>
                  <a:srgbClr val="002060"/>
                </a:solidFill>
              </a:rPr>
              <a:t>в течение 10 рабочих дней со дня подачи заявки </a:t>
            </a:r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1.  СФР включает работодателя в реестр на предоставление субсидии</a:t>
            </a:r>
          </a:p>
          <a:p>
            <a:pPr algn="just"/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    2.  СФР направляет средства работодателя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    </a:t>
            </a:r>
            <a:r>
              <a:rPr lang="ru-RU" sz="1400" dirty="0" smtClean="0">
                <a:solidFill>
                  <a:srgbClr val="002060"/>
                </a:solidFill>
              </a:rPr>
              <a:t>Субсидия будет состоять из трех траншей за 1, 3 и 6 месяцы работы.</a:t>
            </a:r>
          </a:p>
          <a:p>
            <a:pPr algn="just"/>
            <a:r>
              <a:rPr lang="ru-RU" sz="1400" b="1" i="1" u="sng" dirty="0">
                <a:solidFill>
                  <a:srgbClr val="002060"/>
                </a:solidFill>
              </a:rPr>
              <a:t> </a:t>
            </a:r>
            <a:r>
              <a:rPr lang="ru-RU" sz="1400" b="1" i="1" u="sng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" name="Вертикальный свиток 1"/>
          <p:cNvSpPr/>
          <p:nvPr/>
        </p:nvSpPr>
        <p:spPr>
          <a:xfrm>
            <a:off x="196336" y="1140490"/>
            <a:ext cx="217616" cy="270439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avatars.mds.yandex.net/i?id=a702fe43424cf775d7722f16534f8f05520af823-6946674-images-thumbs&amp;n=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7" y="1852144"/>
            <a:ext cx="377677" cy="37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5c204f68f91edc0c79fcc36f7688bca0908fff86-10233129-images-thumbs&amp;n=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02152" y="2710541"/>
            <a:ext cx="366925" cy="3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51" y="3629654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51" y="4610884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48" y="5037159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s://avatars.mds.yandex.net/i?id=023627e3bde42a937d4a598d8ce6cb3f55792119-5476635-images-thumbs&amp;n=1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5" y="6400800"/>
            <a:ext cx="314183" cy="31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s://avatars.mds.yandex.net/i?id=e28b45075add289256705567cfbab42b4bd52365-5235567-images-thumbs&amp;n=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787818"/>
            <a:ext cx="275524" cy="27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14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F70FF60C-7341-964B-8440-4C1F2C70E6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1" y="431426"/>
            <a:ext cx="9730509" cy="6578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8B189839-F567-C141-85A7-3182C767F6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2" y="2973306"/>
            <a:ext cx="3578962" cy="27727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83352" y="1340768"/>
            <a:ext cx="4992555" cy="18031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object 4">
            <a:extLst>
              <a:ext uri="{FF2B5EF4-FFF2-40B4-BE49-F238E27FC236}">
                <a16:creationId xmlns:lc="http://schemas.openxmlformats.org/drawingml/2006/lockedCanvas" xmlns="" xmlns:a16="http://schemas.microsoft.com/office/drawing/2014/main" id="{D207D06C-5D90-0145-877E-E0A9BAC2054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4631120" y="-3895101"/>
            <a:ext cx="411480" cy="9440796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06510" y="4797152"/>
            <a:ext cx="4992555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071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17042</TotalTime>
  <Words>825</Words>
  <Application>Microsoft Office PowerPoint</Application>
  <PresentationFormat>Лист A4 (210x297 мм)</PresentationFormat>
  <Paragraphs>72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Субсидия на оборудование рабочих мест для граждан с инвалидностью.</vt:lpstr>
      <vt:lpstr>Субсидия на трудоустройство работников из другой местности или других территорий.</vt:lpstr>
      <vt:lpstr>Субсидия на найм отдельных категорий граждан.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Бибикова Ирина Александровна</dc:creator>
  <cp:lastModifiedBy>Черник Дмитрий Дмитриевич</cp:lastModifiedBy>
  <cp:revision>258</cp:revision>
  <cp:lastPrinted>2025-04-11T05:59:26Z</cp:lastPrinted>
  <dcterms:created xsi:type="dcterms:W3CDTF">2023-05-03T09:25:15Z</dcterms:created>
  <dcterms:modified xsi:type="dcterms:W3CDTF">2025-04-22T14:51:26Z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2023-05-03T00:00:00Z</vt:filetime>
  </property>
  <property fmtid="{D5CDD505-2E9C-101B-9397-08002B2CF9AE}" pid="3" name="Creator">
    <vt:lpwstr>Adobe InDesign 16.1 (Macintosh)</vt:lpwstr>
  </property>
  <property fmtid="{D5CDD505-2E9C-101B-9397-08002B2CF9AE}" pid="4" name="LastSaved">
    <vt:filetime>2023-05-03T00:00:00Z</vt:filetime>
  </property>
</Properties>
</file>